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2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07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7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1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3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0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5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2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9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7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34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01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2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7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5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89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21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00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32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A7351-9941-4BE0-A7BD-C9F8484BAB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4538-A2CC-4168-B44C-4DD1D700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9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IF584~1.KHA\AppData\Local\Temp\Rar$DI76.704\طبعة تجريبية_pages-to-jpg-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07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F584~1.KHA\AppData\Local\Temp\Rar$DI10.704\طبعة تجريبية_pages-to-jpg-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1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AppData\Local\Temp\Rar$DIa3156.15328\طبعة تجريبية_pages-to-jpg-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3</vt:i4>
      </vt:variant>
    </vt:vector>
  </HeadingPairs>
  <TitlesOfParts>
    <vt:vector size="6" baseType="lpstr">
      <vt:lpstr>نسق Office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1</cp:revision>
  <dcterms:created xsi:type="dcterms:W3CDTF">2020-07-07T07:07:06Z</dcterms:created>
  <dcterms:modified xsi:type="dcterms:W3CDTF">2020-07-07T07:09:19Z</dcterms:modified>
</cp:coreProperties>
</file>