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2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80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2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6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8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8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9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2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5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817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1572C-A2FD-4D3E-B852-9C20DD0255DA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3190-CC52-4574-A345-31F15BAEC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1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35"/>
            <a:ext cx="2143125" cy="2143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86" y="101380"/>
            <a:ext cx="2905125" cy="21431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0"/>
            <a:ext cx="2628900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0"/>
            <a:ext cx="2590800" cy="16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1" y="2279210"/>
            <a:ext cx="3429000" cy="16069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2219608"/>
            <a:ext cx="2552700" cy="1790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48201"/>
            <a:ext cx="2438400" cy="218716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4648201"/>
            <a:ext cx="4000500" cy="21335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1" y="4648200"/>
            <a:ext cx="2286000" cy="213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نسق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admin</dc:creator>
  <cp:lastModifiedBy>EASY LIFE</cp:lastModifiedBy>
  <cp:revision>17</cp:revision>
  <dcterms:created xsi:type="dcterms:W3CDTF">2020-09-19T04:42:36Z</dcterms:created>
  <dcterms:modified xsi:type="dcterms:W3CDTF">2020-12-03T15:11:33Z</dcterms:modified>
</cp:coreProperties>
</file>