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9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7764-8B96-4670-9768-5F712B1603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52D63-C7F7-4CAA-8700-C2D97A9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AppData\Local\Temp\Rar$DIa608.47711\طبعة تجريبية_pages-to-jpg-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3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608.2568\طبعة تجريبية_pages-to-jpg-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7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Ia608.5476\طبعة تجريبية_pages-to-jpg-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4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AppData\Local\Temp\Rar$DIa608.9496\طبعة تجريبية_pages-to-jpg-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8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AppData\Local\Temp\Rar$DIa608.12800\طبعة تجريبية_pages-to-jpg-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321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EASY LIFE</cp:lastModifiedBy>
  <cp:revision>2</cp:revision>
  <dcterms:created xsi:type="dcterms:W3CDTF">2020-07-09T12:11:08Z</dcterms:created>
  <dcterms:modified xsi:type="dcterms:W3CDTF">2020-10-17T03:16:43Z</dcterms:modified>
</cp:coreProperties>
</file>