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3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90" d="100"/>
          <a:sy n="90" d="100"/>
        </p:scale>
        <p:origin x="-123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26A3C-2DDE-43CC-9F0B-1D63A1358DA1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368E0-2CFF-404B-8795-1DA03601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3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16/02/1446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16/02/1446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16/02/1446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16/02/1446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16/02/1446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16/02/1446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16/02/1446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16/02/1446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16/02/1446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16/02/1446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16/02/1446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16/02/1446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282531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>
                <a:solidFill>
                  <a:srgbClr val="4F271C">
                    <a:satMod val="130000"/>
                  </a:srgbClr>
                </a:solidFill>
              </a:rPr>
              <a:t>التسويق المصرفي – الفصل </a:t>
            </a:r>
            <a:r>
              <a:rPr lang="ar-SA" dirty="0" smtClean="0">
                <a:solidFill>
                  <a:srgbClr val="4F271C">
                    <a:satMod val="130000"/>
                  </a:srgbClr>
                </a:solidFill>
              </a:rPr>
              <a:t>السابع: توزيع </a:t>
            </a:r>
            <a:r>
              <a:rPr lang="ar-SA" dirty="0" smtClean="0">
                <a:solidFill>
                  <a:srgbClr val="4F271C">
                    <a:satMod val="130000"/>
                  </a:srgbClr>
                </a:solidFill>
              </a:rPr>
              <a:t>الخدمات المصرفية</a:t>
            </a:r>
            <a:br>
              <a:rPr lang="ar-SA" dirty="0" smtClean="0">
                <a:solidFill>
                  <a:srgbClr val="4F271C">
                    <a:satMod val="130000"/>
                  </a:srgbClr>
                </a:solidFill>
              </a:rPr>
            </a:br>
            <a:r>
              <a:rPr lang="ar-SA" sz="2800" dirty="0" smtClean="0">
                <a:solidFill>
                  <a:srgbClr val="4F271C">
                    <a:satMod val="130000"/>
                  </a:srgbClr>
                </a:solidFill>
              </a:rPr>
              <a:t>د</a:t>
            </a:r>
            <a:r>
              <a:rPr lang="ar-SA" sz="2800" dirty="0">
                <a:solidFill>
                  <a:srgbClr val="4F271C">
                    <a:satMod val="130000"/>
                  </a:srgbClr>
                </a:solidFill>
              </a:rPr>
              <a:t>. محمد احمد سيد احمد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4419600"/>
            <a:ext cx="6400800" cy="1752600"/>
          </a:xfrm>
        </p:spPr>
        <p:txBody>
          <a:bodyPr>
            <a:normAutofit/>
          </a:bodyPr>
          <a:lstStyle/>
          <a:p>
            <a:pPr lvl="0" rtl="1"/>
            <a:endParaRPr lang="ar-SA" sz="2400" dirty="0"/>
          </a:p>
          <a:p>
            <a:pPr lvl="0" rtl="1"/>
            <a:r>
              <a:rPr lang="ar-SA" sz="2000" dirty="0"/>
              <a:t>الفصل </a:t>
            </a:r>
            <a:r>
              <a:rPr lang="ar-SA" sz="2000" dirty="0" smtClean="0"/>
              <a:t>الصيفي: </a:t>
            </a:r>
            <a:r>
              <a:rPr lang="en-US" sz="2000" dirty="0" smtClean="0"/>
              <a:t>2024-2023</a:t>
            </a:r>
            <a:endParaRPr lang="en-US" sz="2000" dirty="0"/>
          </a:p>
          <a:p>
            <a:pPr lvl="0" rtl="1"/>
            <a:r>
              <a:rPr lang="ar-JO" sz="2000" dirty="0" smtClean="0"/>
              <a:t>المحاضرة ال</a:t>
            </a:r>
            <a:r>
              <a:rPr lang="ar-SA" sz="2000" dirty="0" smtClean="0"/>
              <a:t>ثانية</a:t>
            </a:r>
            <a:r>
              <a:rPr lang="ar-JO" sz="2000" dirty="0" smtClean="0"/>
              <a:t> : </a:t>
            </a:r>
            <a:r>
              <a:rPr lang="en-US" sz="2000" dirty="0" smtClean="0"/>
              <a:t>2024-08-21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600200" y="1935809"/>
            <a:ext cx="601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dirty="0" smtClean="0"/>
              <a:t>كلية الأعمال والاقتصاد</a:t>
            </a:r>
            <a:endParaRPr lang="en-US" dirty="0"/>
          </a:p>
          <a:p>
            <a:pPr lvl="0" algn="ctr" rtl="1"/>
            <a:r>
              <a:rPr lang="ar-SA" dirty="0" smtClean="0"/>
              <a:t>قسم العلوم المالية</a:t>
            </a:r>
            <a:endParaRPr lang="en-US" dirty="0"/>
          </a:p>
          <a:p>
            <a:pPr lvl="0" algn="ctr" rtl="1"/>
            <a:r>
              <a:rPr lang="ar-SA" dirty="0"/>
              <a:t> </a:t>
            </a:r>
            <a:endParaRPr lang="en-US" dirty="0"/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19" y="548680"/>
            <a:ext cx="1233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51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4664"/>
            <a:ext cx="4752528" cy="792088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7560839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3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640"/>
            <a:ext cx="4104456" cy="648072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763284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9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6632"/>
            <a:ext cx="6238386" cy="576064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88440"/>
            <a:ext cx="7625978" cy="49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5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0648"/>
            <a:ext cx="3773174" cy="504056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7963156" cy="331236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28" y="3933056"/>
            <a:ext cx="796784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8640"/>
            <a:ext cx="6585830" cy="648072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99872"/>
            <a:ext cx="7777614" cy="306117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861048"/>
            <a:ext cx="6697494" cy="57606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4437112"/>
            <a:ext cx="777761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5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40"/>
            <a:ext cx="7064694" cy="504056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7842002" cy="122413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6832"/>
            <a:ext cx="7693787" cy="100811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58892"/>
            <a:ext cx="7842002" cy="974163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33054"/>
            <a:ext cx="7842002" cy="100811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4941166"/>
            <a:ext cx="7842002" cy="17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1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8640"/>
            <a:ext cx="5112568" cy="504056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08720"/>
            <a:ext cx="712879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3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777373" cy="576064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8024121" cy="309634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557" y="3717032"/>
            <a:ext cx="3907172" cy="79208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509120"/>
            <a:ext cx="8024121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3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6632"/>
            <a:ext cx="4298224" cy="936104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28" y="980728"/>
            <a:ext cx="7990216" cy="194421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24944"/>
            <a:ext cx="5541944" cy="86409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628" y="3789040"/>
            <a:ext cx="5538206" cy="792088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87" y="4581128"/>
            <a:ext cx="7698447" cy="108012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1" y="5661248"/>
            <a:ext cx="5613953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2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5542576" cy="72008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7864864" cy="194421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36912"/>
            <a:ext cx="5344584" cy="79208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429000"/>
            <a:ext cx="779285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2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1525</TotalTime>
  <Words>25</Words>
  <Application>Microsoft Office PowerPoint</Application>
  <PresentationFormat>عرض على الشاشة (3:4)‏</PresentationFormat>
  <Paragraphs>7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انقلاب</vt:lpstr>
      <vt:lpstr>التسويق المصرفي – الفصل السابع: توزيع الخدمات المصرفية د. محمد احمد سيد احمد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Ahmad</dc:creator>
  <cp:lastModifiedBy>hp</cp:lastModifiedBy>
  <cp:revision>104</cp:revision>
  <dcterms:created xsi:type="dcterms:W3CDTF">2020-06-09T13:55:15Z</dcterms:created>
  <dcterms:modified xsi:type="dcterms:W3CDTF">2024-08-21T21:25:02Z</dcterms:modified>
</cp:coreProperties>
</file>