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433C-B2A6-4E67-BBB0-9A58D6556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5EA04-B7D7-4BA8-89A6-5200940C7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DFD0C-0682-4D6D-9CFC-7350E13FA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1718-813F-4B7C-BD41-D114B0BE42C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9D875-B573-4433-9739-852337AD0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7CCC1-EB49-41B8-8FA4-38983B95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0CAC-4E03-4E17-ACD2-F7E8D859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4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A7E1E-CE97-4DE6-8CA5-81F46201D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CC96C-15FA-4A1B-9879-46156AB2D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DF607-CC32-4C23-9FCC-21ED7C3BC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1718-813F-4B7C-BD41-D114B0BE42C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920A7-3ABA-4047-AD86-8835F6CE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D8AF8-34B5-441D-ABDD-3E19C2E5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0CAC-4E03-4E17-ACD2-F7E8D859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2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E882BF-9AD7-4D89-A2D5-A1CA5C4E8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0566C-335F-465A-9434-DC4D72B93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E9E59-36FB-470E-A0C1-ED08190B1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1718-813F-4B7C-BD41-D114B0BE42C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A95CB-0B6F-488D-922B-34922FA38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B016A-52BE-407A-B59F-E7EA042A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0CAC-4E03-4E17-ACD2-F7E8D859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7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17A6-3462-492E-81E1-DFEF368C1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38A02-75A9-4911-B0DA-1523F0D43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C0740-BD56-41F8-BA24-EF7C641A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1718-813F-4B7C-BD41-D114B0BE42C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1A5F1-DC98-44BE-93AD-16616138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05EC-B5E2-452B-865A-96691099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0CAC-4E03-4E17-ACD2-F7E8D859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6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E173-A319-48C1-AFB1-4ECD4D5FA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F932F-75AD-40AA-A9A2-F12EE01ED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96BF6-6A7B-4C09-9635-70D694D8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1718-813F-4B7C-BD41-D114B0BE42C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C831C-5A2B-4EC0-9682-84AF273E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ACB21-A0CC-40F6-A8DB-F33C5EE6A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0CAC-4E03-4E17-ACD2-F7E8D859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1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0055-2FDE-438A-B4D4-58005AB5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9305D-C8F2-43D7-BC65-FD70E07D7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FAA17-6327-4233-8066-4C5160AA5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F6EB8-DD89-4CE8-B59B-6CE90CA7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1718-813F-4B7C-BD41-D114B0BE42C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B5092-B4A3-4402-8094-AF1E92E75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2F51F-F762-4561-8642-F4F329A0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0CAC-4E03-4E17-ACD2-F7E8D859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1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1F1B-D108-4971-A840-3F6F26B0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6F320-4A07-49C7-9ACD-20D4F59A2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85134-C871-463A-82AA-9D27E4D2F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1ED5A-20B7-4126-9553-3A96A4067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0B71C-351A-4BFB-BF6D-2F460C5DC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CB7BB0-CA59-4D51-B6C7-262DDA92B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1718-813F-4B7C-BD41-D114B0BE42C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AF86B9-BDDE-4F86-9599-321829D2D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893AE4-A66D-4CDA-A9FC-34B308F31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0CAC-4E03-4E17-ACD2-F7E8D859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0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501DA-5956-4342-A8B8-43E0855B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2A5A0-AC49-4D88-A364-9AFD72A7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1718-813F-4B7C-BD41-D114B0BE42C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82B56-C207-4235-9CD9-D6BD6F895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A8EC8-6508-4784-81B7-CB6EAAA5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0CAC-4E03-4E17-ACD2-F7E8D859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6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C17C49-C863-4EEF-8A2F-C35644B54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1718-813F-4B7C-BD41-D114B0BE42C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D53BB-3C06-4E76-BC47-AEAEA1C9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E3D7B-6F88-4145-A415-5AB0B88F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0CAC-4E03-4E17-ACD2-F7E8D859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4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EB94F-F494-4B62-8D5E-240179F6E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62A3C-C865-43CA-9ECA-8454961AB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74C77-404E-4258-B445-132B3D68C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0F34B-5842-4242-A5AA-4E458CFB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1718-813F-4B7C-BD41-D114B0BE42C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FAA04-AC8E-46DB-9812-F56F6D698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CF53B-76CC-4FC7-A929-FB2ED764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0CAC-4E03-4E17-ACD2-F7E8D859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2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090BE-B804-4B88-847B-D6478D6B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7631D-3189-458F-BAFC-E88C40FEB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0C5B4-B818-4419-8FC9-FDA6895B0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4A9D8-FE61-47B0-A236-3C696AF19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1718-813F-4B7C-BD41-D114B0BE42C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6E388-B518-4EF8-8975-B9E422CCC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5AB1F-11F5-4838-AE03-5F705991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0CAC-4E03-4E17-ACD2-F7E8D859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0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5076AC-9CE2-4BF4-9C13-2537C5DF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78C51-66C3-4639-ABFB-B6D7AF5D8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C32A1-BE89-4CAE-85D9-B6228C532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01718-813F-4B7C-BD41-D114B0BE42C6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0DFDD-E7D7-42A8-9C30-18BAAD16E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BC7C0-F2ED-4CA5-AAEC-7CF17CD45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E0CAC-4E03-4E17-ACD2-F7E8D859E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6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6F7E-5510-4139-9E13-9C57E56AD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92182"/>
            <a:ext cx="9144000" cy="2387600"/>
          </a:xfrm>
        </p:spPr>
        <p:txBody>
          <a:bodyPr/>
          <a:lstStyle/>
          <a:p>
            <a:r>
              <a:rPr lang="en-US" b="1" dirty="0">
                <a:latin typeface="MS PMincho" panose="02020600040205080304" pitchFamily="18" charset="-128"/>
                <a:ea typeface="MS PMincho" panose="02020600040205080304" pitchFamily="18" charset="-128"/>
              </a:rPr>
              <a:t>Types of Relationships of OOP</a:t>
            </a:r>
          </a:p>
        </p:txBody>
      </p:sp>
    </p:spTree>
    <p:extLst>
      <p:ext uri="{BB962C8B-B14F-4D97-AF65-F5344CB8AC3E}">
        <p14:creationId xmlns:p14="http://schemas.microsoft.com/office/powerpoint/2010/main" val="3339131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7FB6CD-B327-4184-B66E-7A6C50336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1090612"/>
            <a:ext cx="98202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6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0FAB23-F859-4F78-955F-0FDFC0CD5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900112"/>
            <a:ext cx="97726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23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178CE-895A-4133-938E-97CDB5636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885825"/>
            <a:ext cx="983932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32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0C7FC7-8F0F-4C83-B382-005CB8BA3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923925"/>
            <a:ext cx="98679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06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9A98C6-7E4F-42EA-8FF2-FDF4620C4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957262"/>
            <a:ext cx="97345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92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ECDA53-9971-4945-B1BA-BF5E17C4A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285875"/>
            <a:ext cx="100203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04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33617C-6A55-48B3-B5E7-5722FD2DC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147762"/>
            <a:ext cx="100488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3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263D23-74DD-475B-B57F-4060552F1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709612"/>
            <a:ext cx="99060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1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79C19C-9E0D-457F-B7C5-EDADD8756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038225"/>
            <a:ext cx="99250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54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6895F6-E18F-4242-87BE-DD1B1D152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866775"/>
            <a:ext cx="991552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799133-04B3-4021-AD4A-690FA3D5C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247775"/>
            <a:ext cx="100012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71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8DCCC3-8663-4838-A346-26EAAD383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209675"/>
            <a:ext cx="99631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A2B185-9BD8-4824-A8E1-F68B85D4C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66837"/>
            <a:ext cx="99060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97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7CCE03-24A0-4905-81D0-C26FB6953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852487"/>
            <a:ext cx="98488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27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3D538C-94C7-49FE-A312-CDC2D9FAE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81112"/>
            <a:ext cx="99060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63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9DB5EA-9312-4667-837D-DA36920DE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76300"/>
            <a:ext cx="9906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21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725F1A-2D45-4E91-9784-61F64ACFE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095375"/>
            <a:ext cx="88201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24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5D3ECA-8675-4196-8357-E85488126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914400"/>
            <a:ext cx="90582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02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0A50C4-23DE-4923-92E3-496587CCC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933450"/>
            <a:ext cx="995362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33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319CFF-7902-4155-A534-6FEB413F7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928687"/>
            <a:ext cx="99250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03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6B68DE-5486-4666-A4B5-6542FFA48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14" y="824374"/>
            <a:ext cx="9839325" cy="2495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9F4119-59A8-40FD-859E-BDAF48569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406" y="3615966"/>
            <a:ext cx="75152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0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29E056-DCC4-4560-A7FE-76B512C22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652587"/>
            <a:ext cx="100012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5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F0F0DB-C8F6-4FF1-A021-9E384282D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638300"/>
            <a:ext cx="99631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77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277AB0-55E2-46D6-A0DB-34A27E08A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976312"/>
            <a:ext cx="101917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97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2DF501-22CE-4B5B-A073-41AC6AE0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347787"/>
            <a:ext cx="102298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27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B8F497-F155-4324-97B4-1526DCD2B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1323975"/>
            <a:ext cx="102298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01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9B91F9-CFEE-4628-8B61-9DAD6AB2D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1219200"/>
            <a:ext cx="1016317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7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BFCCFC-E669-4B04-A212-A7C4E6F7F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433512"/>
            <a:ext cx="98107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7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36DCFD-F2A1-4F35-8388-FD7A8A8FF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85900"/>
            <a:ext cx="9906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9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410E10-747C-4E51-A2F9-2BE9F6ED1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365125"/>
            <a:ext cx="9944100" cy="350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62D9BD-4E49-41CF-BC66-7BDAEBFC4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3870325"/>
            <a:ext cx="95154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7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2C8E99-8F42-47F1-B995-10232731B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976312"/>
            <a:ext cx="97726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9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91B8F-65AB-4EFD-B475-C7B081E2F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04875"/>
            <a:ext cx="99060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7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DCA67-31BF-42DF-A3E0-240AA7DCD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1004887"/>
            <a:ext cx="98393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24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</Words>
  <Application>Microsoft Office PowerPoint</Application>
  <PresentationFormat>Widescreen</PresentationFormat>
  <Paragraphs>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MS PMincho</vt:lpstr>
      <vt:lpstr>Arial</vt:lpstr>
      <vt:lpstr>Calibri</vt:lpstr>
      <vt:lpstr>Calibri Light</vt:lpstr>
      <vt:lpstr>Office Theme</vt:lpstr>
      <vt:lpstr>Types of Relationships of OOP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39</cp:revision>
  <dcterms:created xsi:type="dcterms:W3CDTF">2023-12-15T12:11:14Z</dcterms:created>
  <dcterms:modified xsi:type="dcterms:W3CDTF">2023-12-15T12:54:54Z</dcterms:modified>
</cp:coreProperties>
</file>