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9" r:id="rId2"/>
    <p:sldId id="260" r:id="rId3"/>
    <p:sldId id="262" r:id="rId4"/>
    <p:sldId id="263" r:id="rId5"/>
    <p:sldId id="261" r:id="rId6"/>
    <p:sldId id="264" r:id="rId7"/>
    <p:sldId id="266" r:id="rId8"/>
    <p:sldId id="267" r:id="rId9"/>
    <p:sldId id="268" r:id="rId10"/>
    <p:sldId id="265" r:id="rId11"/>
    <p:sldId id="269" r:id="rId12"/>
    <p:sldId id="271" r:id="rId13"/>
    <p:sldId id="273" r:id="rId14"/>
    <p:sldId id="274" r:id="rId15"/>
    <p:sldId id="275" r:id="rId16"/>
    <p:sldId id="270" r:id="rId17"/>
    <p:sldId id="272"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5" Type="http://schemas.openxmlformats.org/officeDocument/2006/relationships/image" Target="../media/image30.wmf"/><Relationship Id="rId4"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9.wmf"/><Relationship Id="rId7" Type="http://schemas.openxmlformats.org/officeDocument/2006/relationships/image" Target="../media/image52.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98CE53-DB65-4805-8846-5BC1E49BED07}" type="datetimeFigureOut">
              <a:rPr lang="en-US" smtClean="0"/>
              <a:t>2020-10-30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D24E0A-5D42-42B7-B98D-5AB9383D1F62}" type="slidenum">
              <a:rPr lang="en-US" smtClean="0"/>
              <a:t>‹#›</a:t>
            </a:fld>
            <a:endParaRPr lang="en-US"/>
          </a:p>
        </p:txBody>
      </p:sp>
    </p:spTree>
    <p:extLst>
      <p:ext uri="{BB962C8B-B14F-4D97-AF65-F5344CB8AC3E}">
        <p14:creationId xmlns:p14="http://schemas.microsoft.com/office/powerpoint/2010/main" val="3103545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DE04-491B-49E5-9E29-47F011AC1D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9AD740-A596-4EA6-BC27-9E227811ED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97B5A8-2AE7-407E-9FE8-FEF58EC73749}"/>
              </a:ext>
            </a:extLst>
          </p:cNvPr>
          <p:cNvSpPr>
            <a:spLocks noGrp="1"/>
          </p:cNvSpPr>
          <p:nvPr>
            <p:ph type="dt" sz="half" idx="10"/>
          </p:nvPr>
        </p:nvSpPr>
        <p:spPr/>
        <p:txBody>
          <a:bodyPr/>
          <a:lstStyle/>
          <a:p>
            <a:fld id="{EA49C18C-4BAF-4F2D-853C-CC71177D9C48}" type="datetime1">
              <a:rPr lang="en-US" smtClean="0"/>
              <a:t>2020-10-30</a:t>
            </a:fld>
            <a:endParaRPr lang="en-US"/>
          </a:p>
        </p:txBody>
      </p:sp>
      <p:sp>
        <p:nvSpPr>
          <p:cNvPr id="5" name="Footer Placeholder 4">
            <a:extLst>
              <a:ext uri="{FF2B5EF4-FFF2-40B4-BE49-F238E27FC236}">
                <a16:creationId xmlns:a16="http://schemas.microsoft.com/office/drawing/2014/main" id="{D274468C-A7D2-4971-8272-8762BFF06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F7A43C-1CCA-4F91-A029-CFF017FC3F8F}"/>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75019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20625-4975-4B84-AD49-9054C7B343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5B6F2B-8E03-4ACC-B26D-283B40BA4E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44EFB9-F9B3-432F-8B82-654A53F8041C}"/>
              </a:ext>
            </a:extLst>
          </p:cNvPr>
          <p:cNvSpPr>
            <a:spLocks noGrp="1"/>
          </p:cNvSpPr>
          <p:nvPr>
            <p:ph type="dt" sz="half" idx="10"/>
          </p:nvPr>
        </p:nvSpPr>
        <p:spPr/>
        <p:txBody>
          <a:bodyPr/>
          <a:lstStyle/>
          <a:p>
            <a:fld id="{38836129-D08A-41C9-8B2A-00E039306B6B}" type="datetime1">
              <a:rPr lang="en-US" smtClean="0"/>
              <a:t>2020-10-30</a:t>
            </a:fld>
            <a:endParaRPr lang="en-US"/>
          </a:p>
        </p:txBody>
      </p:sp>
      <p:sp>
        <p:nvSpPr>
          <p:cNvPr id="5" name="Footer Placeholder 4">
            <a:extLst>
              <a:ext uri="{FF2B5EF4-FFF2-40B4-BE49-F238E27FC236}">
                <a16:creationId xmlns:a16="http://schemas.microsoft.com/office/drawing/2014/main" id="{855BA8C9-63E0-4F56-94A6-52534C09A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43D4E3-1CAB-4986-8BEE-C924011DFE53}"/>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61345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5249D-16C9-4127-BD71-F1A5E341BD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AE1F34-F1AE-431C-842B-AACEE7927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FB9601-D16D-442E-8E27-58F7E76CE5A3}"/>
              </a:ext>
            </a:extLst>
          </p:cNvPr>
          <p:cNvSpPr>
            <a:spLocks noGrp="1"/>
          </p:cNvSpPr>
          <p:nvPr>
            <p:ph type="dt" sz="half" idx="10"/>
          </p:nvPr>
        </p:nvSpPr>
        <p:spPr/>
        <p:txBody>
          <a:bodyPr/>
          <a:lstStyle/>
          <a:p>
            <a:fld id="{20438C9A-71F7-4D9A-85BA-D3FB19AC986E}" type="datetime1">
              <a:rPr lang="en-US" smtClean="0"/>
              <a:t>2020-10-30</a:t>
            </a:fld>
            <a:endParaRPr lang="en-US"/>
          </a:p>
        </p:txBody>
      </p:sp>
      <p:sp>
        <p:nvSpPr>
          <p:cNvPr id="5" name="Footer Placeholder 4">
            <a:extLst>
              <a:ext uri="{FF2B5EF4-FFF2-40B4-BE49-F238E27FC236}">
                <a16:creationId xmlns:a16="http://schemas.microsoft.com/office/drawing/2014/main" id="{67ACDFE5-5832-46F2-BC14-1DE58AF9E4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020BE-4F51-4BF7-AA32-EE37AF6CE04F}"/>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710542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590D-0A03-400C-9839-1F580A668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8EC2A8-CFA3-46D3-9BFF-F003BEC74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6B1F8-2EDF-48B1-8027-E1F02C832AD8}"/>
              </a:ext>
            </a:extLst>
          </p:cNvPr>
          <p:cNvSpPr>
            <a:spLocks noGrp="1"/>
          </p:cNvSpPr>
          <p:nvPr>
            <p:ph type="dt" sz="half" idx="10"/>
          </p:nvPr>
        </p:nvSpPr>
        <p:spPr/>
        <p:txBody>
          <a:bodyPr/>
          <a:lstStyle/>
          <a:p>
            <a:fld id="{CA3385CC-6E5C-4A71-869F-6F59E66DE487}" type="datetime1">
              <a:rPr lang="en-US" smtClean="0"/>
              <a:t>2020-10-30</a:t>
            </a:fld>
            <a:endParaRPr lang="en-US"/>
          </a:p>
        </p:txBody>
      </p:sp>
      <p:sp>
        <p:nvSpPr>
          <p:cNvPr id="5" name="Footer Placeholder 4">
            <a:extLst>
              <a:ext uri="{FF2B5EF4-FFF2-40B4-BE49-F238E27FC236}">
                <a16:creationId xmlns:a16="http://schemas.microsoft.com/office/drawing/2014/main" id="{E21383E6-A592-4AFD-BBFC-47B55BD44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03AF-587D-4306-BCC6-68264D017072}"/>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56607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60F7-649A-4130-A8D8-8D7AEC407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A787C2-8902-465A-AEA2-2AE58ABB3A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F35C86-7B3F-4FF1-AD33-9127F4D80190}"/>
              </a:ext>
            </a:extLst>
          </p:cNvPr>
          <p:cNvSpPr>
            <a:spLocks noGrp="1"/>
          </p:cNvSpPr>
          <p:nvPr>
            <p:ph type="dt" sz="half" idx="10"/>
          </p:nvPr>
        </p:nvSpPr>
        <p:spPr/>
        <p:txBody>
          <a:bodyPr/>
          <a:lstStyle/>
          <a:p>
            <a:fld id="{C5EAD2B6-2863-492D-B9EB-ECB7A8A2B164}" type="datetime1">
              <a:rPr lang="en-US" smtClean="0"/>
              <a:t>2020-10-30</a:t>
            </a:fld>
            <a:endParaRPr lang="en-US"/>
          </a:p>
        </p:txBody>
      </p:sp>
      <p:sp>
        <p:nvSpPr>
          <p:cNvPr id="5" name="Footer Placeholder 4">
            <a:extLst>
              <a:ext uri="{FF2B5EF4-FFF2-40B4-BE49-F238E27FC236}">
                <a16:creationId xmlns:a16="http://schemas.microsoft.com/office/drawing/2014/main" id="{9E594498-54D8-4195-9450-DB8C857224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7440B2-557D-4C55-A48F-997C96E0D34E}"/>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2874432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D5ED-3835-4537-87BC-01A367967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E5EF2F-ED1F-4354-8786-BE9FADE98C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DB4C3B-7B16-4250-9BA0-C9D7B578A2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015785-2F58-477B-8D2E-E0E66694259F}"/>
              </a:ext>
            </a:extLst>
          </p:cNvPr>
          <p:cNvSpPr>
            <a:spLocks noGrp="1"/>
          </p:cNvSpPr>
          <p:nvPr>
            <p:ph type="dt" sz="half" idx="10"/>
          </p:nvPr>
        </p:nvSpPr>
        <p:spPr/>
        <p:txBody>
          <a:bodyPr/>
          <a:lstStyle/>
          <a:p>
            <a:fld id="{F06AEF58-CF09-49D5-93E1-D15A72CF93CA}" type="datetime1">
              <a:rPr lang="en-US" smtClean="0"/>
              <a:t>2020-10-30</a:t>
            </a:fld>
            <a:endParaRPr lang="en-US"/>
          </a:p>
        </p:txBody>
      </p:sp>
      <p:sp>
        <p:nvSpPr>
          <p:cNvPr id="6" name="Footer Placeholder 5">
            <a:extLst>
              <a:ext uri="{FF2B5EF4-FFF2-40B4-BE49-F238E27FC236}">
                <a16:creationId xmlns:a16="http://schemas.microsoft.com/office/drawing/2014/main" id="{EA760878-F588-45F8-932C-82A3B589F6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D6CA9-C18C-4C87-8E89-C3B81B5AD887}"/>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95780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C481-7689-496F-B73F-0BE0CC7D95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CDF2A7-7B61-406D-A957-D96E8763F9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9BD9BF-9115-495D-B479-91FD82A0DE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DEA6DC-D426-46B5-AFA7-B7B9BD7EDE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428B6D-046A-4647-BE99-C6DD8528C9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DA1B34-C9FA-4F14-9736-BE9ED6E7E1CD}"/>
              </a:ext>
            </a:extLst>
          </p:cNvPr>
          <p:cNvSpPr>
            <a:spLocks noGrp="1"/>
          </p:cNvSpPr>
          <p:nvPr>
            <p:ph type="dt" sz="half" idx="10"/>
          </p:nvPr>
        </p:nvSpPr>
        <p:spPr/>
        <p:txBody>
          <a:bodyPr/>
          <a:lstStyle/>
          <a:p>
            <a:fld id="{39A5619F-CFB2-4CFD-8464-B71F29E3EA66}" type="datetime1">
              <a:rPr lang="en-US" smtClean="0"/>
              <a:t>2020-10-30</a:t>
            </a:fld>
            <a:endParaRPr lang="en-US"/>
          </a:p>
        </p:txBody>
      </p:sp>
      <p:sp>
        <p:nvSpPr>
          <p:cNvPr id="8" name="Footer Placeholder 7">
            <a:extLst>
              <a:ext uri="{FF2B5EF4-FFF2-40B4-BE49-F238E27FC236}">
                <a16:creationId xmlns:a16="http://schemas.microsoft.com/office/drawing/2014/main" id="{597037B7-628E-4146-A39B-82E1B12175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6F83E0-C9A4-4DD7-BEB6-3B07A46EF670}"/>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2056625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82CCB-C85D-4AE4-ADC0-D5D9F115A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B99658-1849-47EF-97A3-1D7D37395959}"/>
              </a:ext>
            </a:extLst>
          </p:cNvPr>
          <p:cNvSpPr>
            <a:spLocks noGrp="1"/>
          </p:cNvSpPr>
          <p:nvPr>
            <p:ph type="dt" sz="half" idx="10"/>
          </p:nvPr>
        </p:nvSpPr>
        <p:spPr/>
        <p:txBody>
          <a:bodyPr/>
          <a:lstStyle/>
          <a:p>
            <a:fld id="{1D7E4EEF-C4A8-4C80-AE3D-CF84C8133865}" type="datetime1">
              <a:rPr lang="en-US" smtClean="0"/>
              <a:t>2020-10-30</a:t>
            </a:fld>
            <a:endParaRPr lang="en-US"/>
          </a:p>
        </p:txBody>
      </p:sp>
      <p:sp>
        <p:nvSpPr>
          <p:cNvPr id="4" name="Footer Placeholder 3">
            <a:extLst>
              <a:ext uri="{FF2B5EF4-FFF2-40B4-BE49-F238E27FC236}">
                <a16:creationId xmlns:a16="http://schemas.microsoft.com/office/drawing/2014/main" id="{A2DD744D-9C1F-4A5C-8C93-6B85BBE4AD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883B62-11DD-4D9F-A557-56787C694405}"/>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422658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955D0D-CEF5-416F-8C08-0C544A6616DF}"/>
              </a:ext>
            </a:extLst>
          </p:cNvPr>
          <p:cNvSpPr>
            <a:spLocks noGrp="1"/>
          </p:cNvSpPr>
          <p:nvPr>
            <p:ph type="dt" sz="half" idx="10"/>
          </p:nvPr>
        </p:nvSpPr>
        <p:spPr/>
        <p:txBody>
          <a:bodyPr/>
          <a:lstStyle/>
          <a:p>
            <a:fld id="{9A44E18B-6E1E-474C-8ED6-84EAC90B8811}" type="datetime1">
              <a:rPr lang="en-US" smtClean="0"/>
              <a:t>2020-10-30</a:t>
            </a:fld>
            <a:endParaRPr lang="en-US"/>
          </a:p>
        </p:txBody>
      </p:sp>
      <p:sp>
        <p:nvSpPr>
          <p:cNvPr id="3" name="Footer Placeholder 2">
            <a:extLst>
              <a:ext uri="{FF2B5EF4-FFF2-40B4-BE49-F238E27FC236}">
                <a16:creationId xmlns:a16="http://schemas.microsoft.com/office/drawing/2014/main" id="{E61FADA7-F21A-4114-BDFA-B7A3BDA34F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B7C418-975A-470A-AE76-ED3E93DBCF70}"/>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20324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67159-C552-4F83-AEA9-2DEF29C185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11F623-E7C8-47BB-9247-2638232C1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A71240-80FF-493A-8683-E5C75C60D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5253AC-03D9-4DF8-8BBE-57944141FB28}"/>
              </a:ext>
            </a:extLst>
          </p:cNvPr>
          <p:cNvSpPr>
            <a:spLocks noGrp="1"/>
          </p:cNvSpPr>
          <p:nvPr>
            <p:ph type="dt" sz="half" idx="10"/>
          </p:nvPr>
        </p:nvSpPr>
        <p:spPr/>
        <p:txBody>
          <a:bodyPr/>
          <a:lstStyle/>
          <a:p>
            <a:fld id="{2E579263-A395-4AAA-B712-6D153D2F8857}" type="datetime1">
              <a:rPr lang="en-US" smtClean="0"/>
              <a:t>2020-10-30</a:t>
            </a:fld>
            <a:endParaRPr lang="en-US"/>
          </a:p>
        </p:txBody>
      </p:sp>
      <p:sp>
        <p:nvSpPr>
          <p:cNvPr id="6" name="Footer Placeholder 5">
            <a:extLst>
              <a:ext uri="{FF2B5EF4-FFF2-40B4-BE49-F238E27FC236}">
                <a16:creationId xmlns:a16="http://schemas.microsoft.com/office/drawing/2014/main" id="{D7EFF9EB-5623-49E5-B0F9-F700F10B64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1D17FB-1D5E-48FB-B08C-CEDCFCC3042A}"/>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52521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832B-8DFD-48A2-B1C7-E5E463EBC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389628-9E6A-4244-AC44-FFE47E11D9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C4FB09-A929-46F5-B65F-580C022F4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D9B063-CEB7-4A74-B47E-2E2CA881C64F}"/>
              </a:ext>
            </a:extLst>
          </p:cNvPr>
          <p:cNvSpPr>
            <a:spLocks noGrp="1"/>
          </p:cNvSpPr>
          <p:nvPr>
            <p:ph type="dt" sz="half" idx="10"/>
          </p:nvPr>
        </p:nvSpPr>
        <p:spPr/>
        <p:txBody>
          <a:bodyPr/>
          <a:lstStyle/>
          <a:p>
            <a:fld id="{56EEE4E0-6C68-4361-815A-CDC500BEBA07}" type="datetime1">
              <a:rPr lang="en-US" smtClean="0"/>
              <a:t>2020-10-30</a:t>
            </a:fld>
            <a:endParaRPr lang="en-US"/>
          </a:p>
        </p:txBody>
      </p:sp>
      <p:sp>
        <p:nvSpPr>
          <p:cNvPr id="6" name="Footer Placeholder 5">
            <a:extLst>
              <a:ext uri="{FF2B5EF4-FFF2-40B4-BE49-F238E27FC236}">
                <a16:creationId xmlns:a16="http://schemas.microsoft.com/office/drawing/2014/main" id="{D98CD711-E557-4F8D-AE3F-C5AB132738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1590E5-4C51-430D-8D24-F3293BDC7AA5}"/>
              </a:ext>
            </a:extLst>
          </p:cNvPr>
          <p:cNvSpPr>
            <a:spLocks noGrp="1"/>
          </p:cNvSpPr>
          <p:nvPr>
            <p:ph type="sldNum" sz="quarter" idx="12"/>
          </p:nvPr>
        </p:nvSpPr>
        <p:spPr/>
        <p:txBody>
          <a:bodyPr/>
          <a:lstStyle/>
          <a:p>
            <a:fld id="{866DA388-3ED5-4047-BC4E-1D8E27C227B8}" type="slidenum">
              <a:rPr lang="en-US" smtClean="0"/>
              <a:t>‹#›</a:t>
            </a:fld>
            <a:endParaRPr lang="en-US"/>
          </a:p>
        </p:txBody>
      </p:sp>
    </p:spTree>
    <p:extLst>
      <p:ext uri="{BB962C8B-B14F-4D97-AF65-F5344CB8AC3E}">
        <p14:creationId xmlns:p14="http://schemas.microsoft.com/office/powerpoint/2010/main" val="387483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352226-B058-416F-A07A-190C0F2647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A07A8-411F-45E3-A62C-655CEAC0B5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7B640-29BF-4052-9183-1ED85EC79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50AD74-E25A-4A08-B544-68725AD529EB}" type="datetime1">
              <a:rPr lang="en-US" smtClean="0"/>
              <a:t>2020-10-30</a:t>
            </a:fld>
            <a:endParaRPr lang="en-US"/>
          </a:p>
        </p:txBody>
      </p:sp>
      <p:sp>
        <p:nvSpPr>
          <p:cNvPr id="5" name="Footer Placeholder 4">
            <a:extLst>
              <a:ext uri="{FF2B5EF4-FFF2-40B4-BE49-F238E27FC236}">
                <a16:creationId xmlns:a16="http://schemas.microsoft.com/office/drawing/2014/main" id="{D19478D7-2EBB-4FE6-B765-2081DB0D50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F92516-5C92-4BC2-BC43-520A9482AE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DA388-3ED5-4047-BC4E-1D8E27C227B8}" type="slidenum">
              <a:rPr lang="en-US" smtClean="0"/>
              <a:t>‹#›</a:t>
            </a:fld>
            <a:endParaRPr lang="en-US"/>
          </a:p>
        </p:txBody>
      </p:sp>
    </p:spTree>
    <p:extLst>
      <p:ext uri="{BB962C8B-B14F-4D97-AF65-F5344CB8AC3E}">
        <p14:creationId xmlns:p14="http://schemas.microsoft.com/office/powerpoint/2010/main" val="1943037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wmf"/><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2.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7.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19.bin"/></Relationships>
</file>

<file path=ppt/slides/_rels/slide1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36.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oleObject" Target="../embeddings/oleObject26.bin"/><Relationship Id="rId17" Type="http://schemas.openxmlformats.org/officeDocument/2006/relationships/image" Target="../media/image38.wmf"/><Relationship Id="rId2" Type="http://schemas.openxmlformats.org/officeDocument/2006/relationships/slideLayout" Target="../slideLayouts/slideLayout2.xml"/><Relationship Id="rId16" Type="http://schemas.openxmlformats.org/officeDocument/2006/relationships/oleObject" Target="../embeddings/oleObject28.bin"/><Relationship Id="rId1" Type="http://schemas.openxmlformats.org/officeDocument/2006/relationships/vmlDrawing" Target="../drawings/vmlDrawing5.vml"/><Relationship Id="rId6" Type="http://schemas.openxmlformats.org/officeDocument/2006/relationships/image" Target="../media/image33.wmf"/><Relationship Id="rId11" Type="http://schemas.openxmlformats.org/officeDocument/2006/relationships/image" Target="../media/image35.wmf"/><Relationship Id="rId5" Type="http://schemas.openxmlformats.org/officeDocument/2006/relationships/oleObject" Target="../embeddings/oleObject22.bin"/><Relationship Id="rId15" Type="http://schemas.openxmlformats.org/officeDocument/2006/relationships/image" Target="../media/image37.wmf"/><Relationship Id="rId10" Type="http://schemas.openxmlformats.org/officeDocument/2006/relationships/oleObject" Target="../embeddings/oleObject25.bin"/><Relationship Id="rId4" Type="http://schemas.openxmlformats.org/officeDocument/2006/relationships/image" Target="../media/image32.wmf"/><Relationship Id="rId9" Type="http://schemas.openxmlformats.org/officeDocument/2006/relationships/oleObject" Target="../embeddings/oleObject24.bin"/><Relationship Id="rId1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43.wmf"/><Relationship Id="rId2" Type="http://schemas.openxmlformats.org/officeDocument/2006/relationships/slideLayout" Target="../slideLayouts/slideLayout2.xml"/><Relationship Id="rId16" Type="http://schemas.openxmlformats.org/officeDocument/2006/relationships/image" Target="../media/image45.wmf"/><Relationship Id="rId1" Type="http://schemas.openxmlformats.org/officeDocument/2006/relationships/vmlDrawing" Target="../drawings/vmlDrawing6.vml"/><Relationship Id="rId6" Type="http://schemas.openxmlformats.org/officeDocument/2006/relationships/image" Target="../media/image40.wmf"/><Relationship Id="rId11" Type="http://schemas.openxmlformats.org/officeDocument/2006/relationships/oleObject" Target="../embeddings/oleObject33.bin"/><Relationship Id="rId5" Type="http://schemas.openxmlformats.org/officeDocument/2006/relationships/oleObject" Target="../embeddings/oleObject30.bin"/><Relationship Id="rId15" Type="http://schemas.openxmlformats.org/officeDocument/2006/relationships/oleObject" Target="../embeddings/oleObject35.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32.bin"/><Relationship Id="rId14" Type="http://schemas.openxmlformats.org/officeDocument/2006/relationships/image" Target="../media/image44.wmf"/></Relationships>
</file>

<file path=ppt/slides/_rels/slide19.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47.wmf"/><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oleObject" Target="../embeddings/oleObject41.bin"/><Relationship Id="rId17" Type="http://schemas.openxmlformats.org/officeDocument/2006/relationships/image" Target="../media/image38.wmf"/><Relationship Id="rId2" Type="http://schemas.openxmlformats.org/officeDocument/2006/relationships/slideLayout" Target="../slideLayouts/slideLayout2.xml"/><Relationship Id="rId16" Type="http://schemas.openxmlformats.org/officeDocument/2006/relationships/oleObject" Target="../embeddings/oleObject43.bin"/><Relationship Id="rId1" Type="http://schemas.openxmlformats.org/officeDocument/2006/relationships/vmlDrawing" Target="../drawings/vmlDrawing7.vml"/><Relationship Id="rId6" Type="http://schemas.openxmlformats.org/officeDocument/2006/relationships/image" Target="../media/image33.wmf"/><Relationship Id="rId11" Type="http://schemas.openxmlformats.org/officeDocument/2006/relationships/image" Target="../media/image46.wmf"/><Relationship Id="rId5" Type="http://schemas.openxmlformats.org/officeDocument/2006/relationships/oleObject" Target="../embeddings/oleObject37.bin"/><Relationship Id="rId15" Type="http://schemas.openxmlformats.org/officeDocument/2006/relationships/image" Target="../media/image48.wmf"/><Relationship Id="rId10" Type="http://schemas.openxmlformats.org/officeDocument/2006/relationships/oleObject" Target="../embeddings/oleObject40.bin"/><Relationship Id="rId4" Type="http://schemas.openxmlformats.org/officeDocument/2006/relationships/image" Target="../media/image32.wmf"/><Relationship Id="rId9" Type="http://schemas.openxmlformats.org/officeDocument/2006/relationships/oleObject" Target="../embeddings/oleObject39.bin"/><Relationship Id="rId14" Type="http://schemas.openxmlformats.org/officeDocument/2006/relationships/oleObject" Target="../embeddings/oleObject42.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8.bin"/><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50.wmf"/><Relationship Id="rId2" Type="http://schemas.openxmlformats.org/officeDocument/2006/relationships/slideLayout" Target="../slideLayouts/slideLayout2.xml"/><Relationship Id="rId16" Type="http://schemas.openxmlformats.org/officeDocument/2006/relationships/image" Target="../media/image52.wmf"/><Relationship Id="rId1" Type="http://schemas.openxmlformats.org/officeDocument/2006/relationships/vmlDrawing" Target="../drawings/vmlDrawing8.vml"/><Relationship Id="rId6" Type="http://schemas.openxmlformats.org/officeDocument/2006/relationships/image" Target="../media/image40.wmf"/><Relationship Id="rId11" Type="http://schemas.openxmlformats.org/officeDocument/2006/relationships/oleObject" Target="../embeddings/oleObject47.bin"/><Relationship Id="rId5" Type="http://schemas.openxmlformats.org/officeDocument/2006/relationships/oleObject" Target="../embeddings/oleObject45.bin"/><Relationship Id="rId15" Type="http://schemas.openxmlformats.org/officeDocument/2006/relationships/oleObject" Target="../embeddings/oleObject49.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32.bin"/><Relationship Id="rId14" Type="http://schemas.openxmlformats.org/officeDocument/2006/relationships/image" Target="../media/image5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73A7-5D78-43B8-8B99-C743A6B3D705}"/>
              </a:ext>
            </a:extLst>
          </p:cNvPr>
          <p:cNvSpPr>
            <a:spLocks noGrp="1"/>
          </p:cNvSpPr>
          <p:nvPr>
            <p:ph type="ctrTitle"/>
          </p:nvPr>
        </p:nvSpPr>
        <p:spPr/>
        <p:txBody>
          <a:bodyPr>
            <a:normAutofit/>
          </a:bodyPr>
          <a:lstStyle/>
          <a:p>
            <a:r>
              <a:rPr lang="en-US" sz="6600" dirty="0">
                <a:latin typeface="Times New Roman" panose="02020603050405020304" pitchFamily="18" charset="0"/>
                <a:cs typeface="Times New Roman" panose="02020603050405020304" pitchFamily="18" charset="0"/>
              </a:rPr>
              <a:t>Chapter 3</a:t>
            </a:r>
          </a:p>
        </p:txBody>
      </p:sp>
      <p:sp>
        <p:nvSpPr>
          <p:cNvPr id="3" name="Subtitle 2">
            <a:extLst>
              <a:ext uri="{FF2B5EF4-FFF2-40B4-BE49-F238E27FC236}">
                <a16:creationId xmlns:a16="http://schemas.microsoft.com/office/drawing/2014/main" id="{3BAFE963-BB00-4D09-9948-1D3E5398F516}"/>
              </a:ext>
            </a:extLst>
          </p:cNvPr>
          <p:cNvSpPr>
            <a:spLocks noGrp="1"/>
          </p:cNvSpPr>
          <p:nvPr>
            <p:ph type="subTitle" idx="1"/>
          </p:nvPr>
        </p:nvSpPr>
        <p:spPr>
          <a:xfrm>
            <a:off x="1524000" y="3911527"/>
            <a:ext cx="9144000" cy="1655762"/>
          </a:xfrm>
        </p:spPr>
        <p:txBody>
          <a:bodyPr/>
          <a:lstStyle/>
          <a:p>
            <a:endParaRPr lang="en-US" sz="3200" b="1" dirty="0">
              <a:solidFill>
                <a:srgbClr val="FF0000"/>
              </a:solidFill>
              <a:latin typeface="Times New Roman" panose="02020603050405020304" pitchFamily="18" charset="0"/>
            </a:endParaRPr>
          </a:p>
          <a:p>
            <a:pPr marR="0">
              <a:spcAft>
                <a:spcPts val="1000"/>
              </a:spcAft>
            </a:pPr>
            <a:r>
              <a:rPr lang="en-US" sz="3200" b="1" dirty="0">
                <a:solidFill>
                  <a:srgbClr val="FF0000"/>
                </a:solidFill>
                <a:latin typeface="Times New Roman" panose="02020603050405020304" pitchFamily="18" charset="0"/>
              </a:rPr>
              <a:t>Application of Matrices in Economics</a:t>
            </a:r>
          </a:p>
        </p:txBody>
      </p:sp>
      <p:sp>
        <p:nvSpPr>
          <p:cNvPr id="4" name="Slide Number Placeholder 3">
            <a:extLst>
              <a:ext uri="{FF2B5EF4-FFF2-40B4-BE49-F238E27FC236}">
                <a16:creationId xmlns:a16="http://schemas.microsoft.com/office/drawing/2014/main" id="{97EE91AF-950D-4897-B624-5D8EA64FDCB5}"/>
              </a:ext>
            </a:extLst>
          </p:cNvPr>
          <p:cNvSpPr>
            <a:spLocks noGrp="1"/>
          </p:cNvSpPr>
          <p:nvPr>
            <p:ph type="sldNum" sz="quarter" idx="12"/>
          </p:nvPr>
        </p:nvSpPr>
        <p:spPr/>
        <p:txBody>
          <a:bodyPr/>
          <a:lstStyle/>
          <a:p>
            <a:fld id="{866DA388-3ED5-4047-BC4E-1D8E27C227B8}" type="slidenum">
              <a:rPr lang="en-US" smtClean="0"/>
              <a:t>1</a:t>
            </a:fld>
            <a:endParaRPr lang="en-US"/>
          </a:p>
        </p:txBody>
      </p:sp>
    </p:spTree>
    <p:extLst>
      <p:ext uri="{BB962C8B-B14F-4D97-AF65-F5344CB8AC3E}">
        <p14:creationId xmlns:p14="http://schemas.microsoft.com/office/powerpoint/2010/main" val="278863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3D25D-54D4-432D-8914-F707B62E5B6A}"/>
              </a:ext>
            </a:extLst>
          </p:cNvPr>
          <p:cNvSpPr>
            <a:spLocks noGrp="1"/>
          </p:cNvSpPr>
          <p:nvPr>
            <p:ph type="title"/>
          </p:nvPr>
        </p:nvSpPr>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Example 3:</a:t>
            </a:r>
            <a:endParaRPr lang="en-US" sz="3600" dirty="0"/>
          </a:p>
        </p:txBody>
      </p:sp>
      <p:sp>
        <p:nvSpPr>
          <p:cNvPr id="3" name="Content Placeholder 2">
            <a:extLst>
              <a:ext uri="{FF2B5EF4-FFF2-40B4-BE49-F238E27FC236}">
                <a16:creationId xmlns:a16="http://schemas.microsoft.com/office/drawing/2014/main" id="{33D6C92C-5A69-4F6A-A7D3-B8E3BF670E36}"/>
              </a:ext>
            </a:extLst>
          </p:cNvPr>
          <p:cNvSpPr>
            <a:spLocks noGrp="1"/>
          </p:cNvSpPr>
          <p:nvPr>
            <p:ph idx="1"/>
          </p:nvPr>
        </p:nvSpPr>
        <p:spPr/>
        <p:txBody>
          <a:bodyPr/>
          <a:lstStyle/>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Walters Manufacturing Company needs to know how best to use the time available within its three manufacturing departments in the construction and packaging of the three types of metal storage sheds. Each one must be stamped, painted, and packaged.  </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Table 3.6 shows the number of hours required for the processing of each type of shed. Using the information in the table, determine how many of each type of shed can be produced if the stamping department has 3200 hours available, the painting department has 1700 hours, and the packaging department has 1300 hours.</a:t>
            </a:r>
          </a:p>
          <a:p>
            <a:pPr marL="0" indent="0">
              <a:buNone/>
            </a:pPr>
            <a:endParaRPr lang="en-US" dirty="0"/>
          </a:p>
        </p:txBody>
      </p:sp>
      <p:sp>
        <p:nvSpPr>
          <p:cNvPr id="4" name="Slide Number Placeholder 3">
            <a:extLst>
              <a:ext uri="{FF2B5EF4-FFF2-40B4-BE49-F238E27FC236}">
                <a16:creationId xmlns:a16="http://schemas.microsoft.com/office/drawing/2014/main" id="{032C1C62-4706-4930-AD91-F83B50B27152}"/>
              </a:ext>
            </a:extLst>
          </p:cNvPr>
          <p:cNvSpPr>
            <a:spLocks noGrp="1"/>
          </p:cNvSpPr>
          <p:nvPr>
            <p:ph type="sldNum" sz="quarter" idx="12"/>
          </p:nvPr>
        </p:nvSpPr>
        <p:spPr/>
        <p:txBody>
          <a:bodyPr/>
          <a:lstStyle/>
          <a:p>
            <a:fld id="{866DA388-3ED5-4047-BC4E-1D8E27C227B8}" type="slidenum">
              <a:rPr lang="en-US" smtClean="0"/>
              <a:t>10</a:t>
            </a:fld>
            <a:endParaRPr lang="en-US"/>
          </a:p>
        </p:txBody>
      </p:sp>
    </p:spTree>
    <p:extLst>
      <p:ext uri="{BB962C8B-B14F-4D97-AF65-F5344CB8AC3E}">
        <p14:creationId xmlns:p14="http://schemas.microsoft.com/office/powerpoint/2010/main" val="385880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53742E-6C4D-47C6-AC17-AD5F6CE44BA2}"/>
              </a:ext>
            </a:extLst>
          </p:cNvPr>
          <p:cNvSpPr>
            <a:spLocks noGrp="1"/>
          </p:cNvSpPr>
          <p:nvPr>
            <p:ph idx="1"/>
          </p:nvPr>
        </p:nvSpPr>
        <p:spPr/>
        <p:txBody>
          <a:bodyPr/>
          <a:lstStyle/>
          <a:p>
            <a:pPr marL="0" indent="0">
              <a:buNone/>
            </a:pPr>
            <a:endParaRPr lang="en-US" dirty="0"/>
          </a:p>
          <a:p>
            <a:r>
              <a:rPr lang="en-US"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Solution</a:t>
            </a:r>
            <a:endParaRPr lang="en-US"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3EE87DCF-50A7-489D-8184-4EE8240DC0FD}"/>
              </a:ext>
            </a:extLst>
          </p:cNvPr>
          <p:cNvSpPr>
            <a:spLocks noGrp="1"/>
          </p:cNvSpPr>
          <p:nvPr>
            <p:ph type="sldNum" sz="quarter" idx="12"/>
          </p:nvPr>
        </p:nvSpPr>
        <p:spPr/>
        <p:txBody>
          <a:bodyPr/>
          <a:lstStyle/>
          <a:p>
            <a:fld id="{866DA388-3ED5-4047-BC4E-1D8E27C227B8}" type="slidenum">
              <a:rPr lang="en-US" smtClean="0"/>
              <a:t>11</a:t>
            </a:fld>
            <a:endParaRPr lang="en-US"/>
          </a:p>
        </p:txBody>
      </p:sp>
      <p:pic>
        <p:nvPicPr>
          <p:cNvPr id="6" name="Picture 5">
            <a:extLst>
              <a:ext uri="{FF2B5EF4-FFF2-40B4-BE49-F238E27FC236}">
                <a16:creationId xmlns:a16="http://schemas.microsoft.com/office/drawing/2014/main" id="{2A014AF6-4678-4053-9AC6-05733137CE53}"/>
              </a:ext>
            </a:extLst>
          </p:cNvPr>
          <p:cNvPicPr>
            <a:picLocks noChangeAspect="1"/>
          </p:cNvPicPr>
          <p:nvPr/>
        </p:nvPicPr>
        <p:blipFill>
          <a:blip r:embed="rId2"/>
          <a:stretch>
            <a:fillRect/>
          </a:stretch>
        </p:blipFill>
        <p:spPr>
          <a:xfrm>
            <a:off x="3025506" y="142130"/>
            <a:ext cx="5718957" cy="2810389"/>
          </a:xfrm>
          <a:prstGeom prst="rect">
            <a:avLst/>
          </a:prstGeom>
        </p:spPr>
      </p:pic>
      <p:pic>
        <p:nvPicPr>
          <p:cNvPr id="10" name="Picture 9">
            <a:extLst>
              <a:ext uri="{FF2B5EF4-FFF2-40B4-BE49-F238E27FC236}">
                <a16:creationId xmlns:a16="http://schemas.microsoft.com/office/drawing/2014/main" id="{DEB92BA4-8B26-4E70-8C35-3CC510D423C9}"/>
              </a:ext>
            </a:extLst>
          </p:cNvPr>
          <p:cNvPicPr>
            <a:picLocks noChangeAspect="1"/>
          </p:cNvPicPr>
          <p:nvPr/>
        </p:nvPicPr>
        <p:blipFill>
          <a:blip r:embed="rId3"/>
          <a:stretch>
            <a:fillRect/>
          </a:stretch>
        </p:blipFill>
        <p:spPr>
          <a:xfrm>
            <a:off x="1005547" y="2944544"/>
            <a:ext cx="9541988" cy="3232419"/>
          </a:xfrm>
          <a:prstGeom prst="rect">
            <a:avLst/>
          </a:prstGeom>
        </p:spPr>
      </p:pic>
    </p:spTree>
    <p:extLst>
      <p:ext uri="{BB962C8B-B14F-4D97-AF65-F5344CB8AC3E}">
        <p14:creationId xmlns:p14="http://schemas.microsoft.com/office/powerpoint/2010/main" val="304428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14521E0-3DDF-405D-818A-67558F21854F}"/>
              </a:ext>
            </a:extLst>
          </p:cNvPr>
          <p:cNvSpPr>
            <a:spLocks noGrp="1"/>
          </p:cNvSpPr>
          <p:nvPr>
            <p:ph type="sldNum" sz="quarter" idx="12"/>
          </p:nvPr>
        </p:nvSpPr>
        <p:spPr/>
        <p:txBody>
          <a:bodyPr/>
          <a:lstStyle/>
          <a:p>
            <a:fld id="{866DA388-3ED5-4047-BC4E-1D8E27C227B8}" type="slidenum">
              <a:rPr lang="en-US" smtClean="0"/>
              <a:t>12</a:t>
            </a:fld>
            <a:endParaRPr lang="en-US"/>
          </a:p>
        </p:txBody>
      </p:sp>
      <p:graphicFrame>
        <p:nvGraphicFramePr>
          <p:cNvPr id="5" name="Content Placeholder 4">
            <a:extLst>
              <a:ext uri="{FF2B5EF4-FFF2-40B4-BE49-F238E27FC236}">
                <a16:creationId xmlns:a16="http://schemas.microsoft.com/office/drawing/2014/main" id="{CE6241E9-AB03-4677-B432-8DACAB7C8BC3}"/>
              </a:ext>
            </a:extLst>
          </p:cNvPr>
          <p:cNvGraphicFramePr>
            <a:graphicFrameLocks noGrp="1" noChangeAspect="1"/>
          </p:cNvGraphicFramePr>
          <p:nvPr>
            <p:ph idx="1"/>
            <p:extLst>
              <p:ext uri="{D42A27DB-BD31-4B8C-83A1-F6EECF244321}">
                <p14:modId xmlns:p14="http://schemas.microsoft.com/office/powerpoint/2010/main" val="426489691"/>
              </p:ext>
            </p:extLst>
          </p:nvPr>
        </p:nvGraphicFramePr>
        <p:xfrm>
          <a:off x="1528493" y="807709"/>
          <a:ext cx="2621475" cy="1957212"/>
        </p:xfrm>
        <a:graphic>
          <a:graphicData uri="http://schemas.openxmlformats.org/presentationml/2006/ole">
            <mc:AlternateContent xmlns:mc="http://schemas.openxmlformats.org/markup-compatibility/2006">
              <mc:Choice xmlns:v="urn:schemas-microsoft-com:vml" Requires="v">
                <p:oleObj spid="_x0000_s4228" name="Equation" r:id="rId3" imgW="952200" imgH="711000" progId="Equation.DSMT4">
                  <p:embed/>
                </p:oleObj>
              </mc:Choice>
              <mc:Fallback>
                <p:oleObj name="Equation" r:id="rId3" imgW="952200" imgH="711000" progId="Equation.DSMT4">
                  <p:embed/>
                  <p:pic>
                    <p:nvPicPr>
                      <p:cNvPr id="0" name=""/>
                      <p:cNvPicPr/>
                      <p:nvPr/>
                    </p:nvPicPr>
                    <p:blipFill>
                      <a:blip r:embed="rId4"/>
                      <a:stretch>
                        <a:fillRect/>
                      </a:stretch>
                    </p:blipFill>
                    <p:spPr>
                      <a:xfrm>
                        <a:off x="1528493" y="807709"/>
                        <a:ext cx="2621475" cy="195721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283A514F-325E-4EA0-820C-E8B88A605945}"/>
              </a:ext>
            </a:extLst>
          </p:cNvPr>
          <p:cNvGraphicFramePr>
            <a:graphicFrameLocks noChangeAspect="1"/>
          </p:cNvGraphicFramePr>
          <p:nvPr>
            <p:extLst>
              <p:ext uri="{D42A27DB-BD31-4B8C-83A1-F6EECF244321}">
                <p14:modId xmlns:p14="http://schemas.microsoft.com/office/powerpoint/2010/main" val="1095225878"/>
              </p:ext>
            </p:extLst>
          </p:nvPr>
        </p:nvGraphicFramePr>
        <p:xfrm>
          <a:off x="4683712" y="807709"/>
          <a:ext cx="1592677" cy="1897657"/>
        </p:xfrm>
        <a:graphic>
          <a:graphicData uri="http://schemas.openxmlformats.org/presentationml/2006/ole">
            <mc:AlternateContent xmlns:mc="http://schemas.openxmlformats.org/markup-compatibility/2006">
              <mc:Choice xmlns:v="urn:schemas-microsoft-com:vml" Requires="v">
                <p:oleObj spid="_x0000_s4229" name="Equation" r:id="rId5" imgW="596880" imgH="711000" progId="Equation.DSMT4">
                  <p:embed/>
                </p:oleObj>
              </mc:Choice>
              <mc:Fallback>
                <p:oleObj name="Equation" r:id="rId5" imgW="596880" imgH="711000" progId="Equation.DSMT4">
                  <p:embed/>
                  <p:pic>
                    <p:nvPicPr>
                      <p:cNvPr id="0" name=""/>
                      <p:cNvPicPr/>
                      <p:nvPr/>
                    </p:nvPicPr>
                    <p:blipFill>
                      <a:blip r:embed="rId6"/>
                      <a:stretch>
                        <a:fillRect/>
                      </a:stretch>
                    </p:blipFill>
                    <p:spPr>
                      <a:xfrm>
                        <a:off x="4683712" y="807709"/>
                        <a:ext cx="1592677" cy="189765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1FFE843-09F3-43E7-81FD-F8AB81103D43}"/>
              </a:ext>
            </a:extLst>
          </p:cNvPr>
          <p:cNvGraphicFramePr>
            <a:graphicFrameLocks noChangeAspect="1"/>
          </p:cNvGraphicFramePr>
          <p:nvPr>
            <p:extLst>
              <p:ext uri="{D42A27DB-BD31-4B8C-83A1-F6EECF244321}">
                <p14:modId xmlns:p14="http://schemas.microsoft.com/office/powerpoint/2010/main" val="1514071371"/>
              </p:ext>
            </p:extLst>
          </p:nvPr>
        </p:nvGraphicFramePr>
        <p:xfrm>
          <a:off x="6810133" y="777435"/>
          <a:ext cx="1898650" cy="1898650"/>
        </p:xfrm>
        <a:graphic>
          <a:graphicData uri="http://schemas.openxmlformats.org/presentationml/2006/ole">
            <mc:AlternateContent xmlns:mc="http://schemas.openxmlformats.org/markup-compatibility/2006">
              <mc:Choice xmlns:v="urn:schemas-microsoft-com:vml" Requires="v">
                <p:oleObj spid="_x0000_s4230" name="Equation" r:id="rId7" imgW="711000" imgH="711000" progId="Equation.DSMT4">
                  <p:embed/>
                </p:oleObj>
              </mc:Choice>
              <mc:Fallback>
                <p:oleObj name="Equation" r:id="rId7" imgW="711000" imgH="711000" progId="Equation.DSMT4">
                  <p:embed/>
                  <p:pic>
                    <p:nvPicPr>
                      <p:cNvPr id="6" name="Object 5">
                        <a:extLst>
                          <a:ext uri="{FF2B5EF4-FFF2-40B4-BE49-F238E27FC236}">
                            <a16:creationId xmlns:a16="http://schemas.microsoft.com/office/drawing/2014/main" id="{283A514F-325E-4EA0-820C-E8B88A605945}"/>
                          </a:ext>
                        </a:extLst>
                      </p:cNvPr>
                      <p:cNvPicPr/>
                      <p:nvPr/>
                    </p:nvPicPr>
                    <p:blipFill>
                      <a:blip r:embed="rId8"/>
                      <a:stretch>
                        <a:fillRect/>
                      </a:stretch>
                    </p:blipFill>
                    <p:spPr>
                      <a:xfrm>
                        <a:off x="6810133" y="777435"/>
                        <a:ext cx="1898650" cy="1898650"/>
                      </a:xfrm>
                      <a:prstGeom prst="rect">
                        <a:avLst/>
                      </a:prstGeom>
                    </p:spPr>
                  </p:pic>
                </p:oleObj>
              </mc:Fallback>
            </mc:AlternateContent>
          </a:graphicData>
        </a:graphic>
      </p:graphicFrame>
      <p:graphicFrame>
        <p:nvGraphicFramePr>
          <p:cNvPr id="9" name="Content Placeholder 4">
            <a:extLst>
              <a:ext uri="{FF2B5EF4-FFF2-40B4-BE49-F238E27FC236}">
                <a16:creationId xmlns:a16="http://schemas.microsoft.com/office/drawing/2014/main" id="{51BCFC9E-4775-470C-BAD6-C09FCAA6BA16}"/>
              </a:ext>
            </a:extLst>
          </p:cNvPr>
          <p:cNvGraphicFramePr>
            <a:graphicFrameLocks noChangeAspect="1"/>
          </p:cNvGraphicFramePr>
          <p:nvPr>
            <p:extLst>
              <p:ext uri="{D42A27DB-BD31-4B8C-83A1-F6EECF244321}">
                <p14:modId xmlns:p14="http://schemas.microsoft.com/office/powerpoint/2010/main" val="998871493"/>
              </p:ext>
            </p:extLst>
          </p:nvPr>
        </p:nvGraphicFramePr>
        <p:xfrm>
          <a:off x="3028731" y="3117068"/>
          <a:ext cx="5137150" cy="1257300"/>
        </p:xfrm>
        <a:graphic>
          <a:graphicData uri="http://schemas.openxmlformats.org/presentationml/2006/ole">
            <mc:AlternateContent xmlns:mc="http://schemas.openxmlformats.org/markup-compatibility/2006">
              <mc:Choice xmlns:v="urn:schemas-microsoft-com:vml" Requires="v">
                <p:oleObj spid="_x0000_s4231" name="Equation" r:id="rId9" imgW="1866600" imgH="457200" progId="Equation.DSMT4">
                  <p:embed/>
                </p:oleObj>
              </mc:Choice>
              <mc:Fallback>
                <p:oleObj name="Equation" r:id="rId9" imgW="1866600" imgH="457200" progId="Equation.DSMT4">
                  <p:embed/>
                  <p:pic>
                    <p:nvPicPr>
                      <p:cNvPr id="5" name="Content Placeholder 4">
                        <a:extLst>
                          <a:ext uri="{FF2B5EF4-FFF2-40B4-BE49-F238E27FC236}">
                            <a16:creationId xmlns:a16="http://schemas.microsoft.com/office/drawing/2014/main" id="{CE6241E9-AB03-4677-B432-8DACAB7C8BC3}"/>
                          </a:ext>
                        </a:extLst>
                      </p:cNvPr>
                      <p:cNvPicPr/>
                      <p:nvPr/>
                    </p:nvPicPr>
                    <p:blipFill>
                      <a:blip r:embed="rId10"/>
                      <a:stretch>
                        <a:fillRect/>
                      </a:stretch>
                    </p:blipFill>
                    <p:spPr>
                      <a:xfrm>
                        <a:off x="3028731" y="3117068"/>
                        <a:ext cx="5137150" cy="1257300"/>
                      </a:xfrm>
                      <a:prstGeom prst="rect">
                        <a:avLst/>
                      </a:prstGeom>
                    </p:spPr>
                  </p:pic>
                </p:oleObj>
              </mc:Fallback>
            </mc:AlternateContent>
          </a:graphicData>
        </a:graphic>
      </p:graphicFrame>
      <p:graphicFrame>
        <p:nvGraphicFramePr>
          <p:cNvPr id="11" name="Content Placeholder 4">
            <a:extLst>
              <a:ext uri="{FF2B5EF4-FFF2-40B4-BE49-F238E27FC236}">
                <a16:creationId xmlns:a16="http://schemas.microsoft.com/office/drawing/2014/main" id="{E700338F-C632-4830-B858-CD253B3343A7}"/>
              </a:ext>
            </a:extLst>
          </p:cNvPr>
          <p:cNvGraphicFramePr>
            <a:graphicFrameLocks noChangeAspect="1"/>
          </p:cNvGraphicFramePr>
          <p:nvPr>
            <p:extLst>
              <p:ext uri="{D42A27DB-BD31-4B8C-83A1-F6EECF244321}">
                <p14:modId xmlns:p14="http://schemas.microsoft.com/office/powerpoint/2010/main" val="1447607185"/>
              </p:ext>
            </p:extLst>
          </p:nvPr>
        </p:nvGraphicFramePr>
        <p:xfrm>
          <a:off x="1942538" y="4815351"/>
          <a:ext cx="7897812" cy="698500"/>
        </p:xfrm>
        <a:graphic>
          <a:graphicData uri="http://schemas.openxmlformats.org/presentationml/2006/ole">
            <mc:AlternateContent xmlns:mc="http://schemas.openxmlformats.org/markup-compatibility/2006">
              <mc:Choice xmlns:v="urn:schemas-microsoft-com:vml" Requires="v">
                <p:oleObj spid="_x0000_s4232" name="Equation" r:id="rId11" imgW="2869920" imgH="253800" progId="Equation.DSMT4">
                  <p:embed/>
                </p:oleObj>
              </mc:Choice>
              <mc:Fallback>
                <p:oleObj name="Equation" r:id="rId11" imgW="2869920" imgH="253800" progId="Equation.DSMT4">
                  <p:embed/>
                  <p:pic>
                    <p:nvPicPr>
                      <p:cNvPr id="9" name="Content Placeholder 4">
                        <a:extLst>
                          <a:ext uri="{FF2B5EF4-FFF2-40B4-BE49-F238E27FC236}">
                            <a16:creationId xmlns:a16="http://schemas.microsoft.com/office/drawing/2014/main" id="{51BCFC9E-4775-470C-BAD6-C09FCAA6BA16}"/>
                          </a:ext>
                        </a:extLst>
                      </p:cNvPr>
                      <p:cNvPicPr/>
                      <p:nvPr/>
                    </p:nvPicPr>
                    <p:blipFill>
                      <a:blip r:embed="rId12"/>
                      <a:stretch>
                        <a:fillRect/>
                      </a:stretch>
                    </p:blipFill>
                    <p:spPr>
                      <a:xfrm>
                        <a:off x="1942538" y="4815351"/>
                        <a:ext cx="7897812" cy="698500"/>
                      </a:xfrm>
                      <a:prstGeom prst="rect">
                        <a:avLst/>
                      </a:prstGeom>
                    </p:spPr>
                  </p:pic>
                </p:oleObj>
              </mc:Fallback>
            </mc:AlternateContent>
          </a:graphicData>
        </a:graphic>
      </p:graphicFrame>
    </p:spTree>
    <p:extLst>
      <p:ext uri="{BB962C8B-B14F-4D97-AF65-F5344CB8AC3E}">
        <p14:creationId xmlns:p14="http://schemas.microsoft.com/office/powerpoint/2010/main" val="3363156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18EA-3FD2-45AD-83F6-28B3D6CCCEFE}"/>
              </a:ext>
            </a:extLst>
          </p:cNvPr>
          <p:cNvSpPr>
            <a:spLocks noGrp="1"/>
          </p:cNvSpPr>
          <p:nvPr>
            <p:ph type="sldNum" sz="quarter" idx="12"/>
          </p:nvPr>
        </p:nvSpPr>
        <p:spPr/>
        <p:txBody>
          <a:bodyPr/>
          <a:lstStyle/>
          <a:p>
            <a:fld id="{866DA388-3ED5-4047-BC4E-1D8E27C227B8}" type="slidenum">
              <a:rPr lang="en-US" smtClean="0"/>
              <a:t>13</a:t>
            </a:fld>
            <a:endParaRPr lang="en-US"/>
          </a:p>
        </p:txBody>
      </p:sp>
      <p:graphicFrame>
        <p:nvGraphicFramePr>
          <p:cNvPr id="5" name="Content Placeholder 4">
            <a:extLst>
              <a:ext uri="{FF2B5EF4-FFF2-40B4-BE49-F238E27FC236}">
                <a16:creationId xmlns:a16="http://schemas.microsoft.com/office/drawing/2014/main" id="{7A4BED50-D42A-48F1-AE46-0713795B0C32}"/>
              </a:ext>
            </a:extLst>
          </p:cNvPr>
          <p:cNvGraphicFramePr>
            <a:graphicFrameLocks noGrp="1" noChangeAspect="1"/>
          </p:cNvGraphicFramePr>
          <p:nvPr>
            <p:ph idx="1"/>
            <p:extLst>
              <p:ext uri="{D42A27DB-BD31-4B8C-83A1-F6EECF244321}">
                <p14:modId xmlns:p14="http://schemas.microsoft.com/office/powerpoint/2010/main" val="287902893"/>
              </p:ext>
            </p:extLst>
          </p:nvPr>
        </p:nvGraphicFramePr>
        <p:xfrm>
          <a:off x="4260813" y="163330"/>
          <a:ext cx="2750649" cy="1604700"/>
        </p:xfrm>
        <a:graphic>
          <a:graphicData uri="http://schemas.openxmlformats.org/presentationml/2006/ole">
            <mc:AlternateContent xmlns:mc="http://schemas.openxmlformats.org/markup-compatibility/2006">
              <mc:Choice xmlns:v="urn:schemas-microsoft-com:vml" Requires="v">
                <p:oleObj spid="_x0000_s5248" name="Equation" r:id="rId3" imgW="1218960" imgH="711000" progId="Equation.DSMT4">
                  <p:embed/>
                </p:oleObj>
              </mc:Choice>
              <mc:Fallback>
                <p:oleObj name="Equation" r:id="rId3" imgW="1218960" imgH="711000" progId="Equation.DSMT4">
                  <p:embed/>
                  <p:pic>
                    <p:nvPicPr>
                      <p:cNvPr id="5" name="Content Placeholder 4">
                        <a:extLst>
                          <a:ext uri="{FF2B5EF4-FFF2-40B4-BE49-F238E27FC236}">
                            <a16:creationId xmlns:a16="http://schemas.microsoft.com/office/drawing/2014/main" id="{CE6241E9-AB03-4677-B432-8DACAB7C8BC3}"/>
                          </a:ext>
                        </a:extLst>
                      </p:cNvPr>
                      <p:cNvPicPr/>
                      <p:nvPr/>
                    </p:nvPicPr>
                    <p:blipFill>
                      <a:blip r:embed="rId4"/>
                      <a:stretch>
                        <a:fillRect/>
                      </a:stretch>
                    </p:blipFill>
                    <p:spPr>
                      <a:xfrm>
                        <a:off x="4260813" y="163330"/>
                        <a:ext cx="2750649" cy="1604700"/>
                      </a:xfrm>
                      <a:prstGeom prst="rect">
                        <a:avLst/>
                      </a:prstGeom>
                    </p:spPr>
                  </p:pic>
                </p:oleObj>
              </mc:Fallback>
            </mc:AlternateContent>
          </a:graphicData>
        </a:graphic>
      </p:graphicFrame>
      <p:graphicFrame>
        <p:nvGraphicFramePr>
          <p:cNvPr id="7" name="Content Placeholder 4">
            <a:extLst>
              <a:ext uri="{FF2B5EF4-FFF2-40B4-BE49-F238E27FC236}">
                <a16:creationId xmlns:a16="http://schemas.microsoft.com/office/drawing/2014/main" id="{0EFB1F21-F206-4FBD-9EB4-89545D78B696}"/>
              </a:ext>
            </a:extLst>
          </p:cNvPr>
          <p:cNvGraphicFramePr>
            <a:graphicFrameLocks noChangeAspect="1"/>
          </p:cNvGraphicFramePr>
          <p:nvPr>
            <p:extLst>
              <p:ext uri="{D42A27DB-BD31-4B8C-83A1-F6EECF244321}">
                <p14:modId xmlns:p14="http://schemas.microsoft.com/office/powerpoint/2010/main" val="1414075241"/>
              </p:ext>
            </p:extLst>
          </p:nvPr>
        </p:nvGraphicFramePr>
        <p:xfrm>
          <a:off x="2290396" y="1839044"/>
          <a:ext cx="7199312" cy="1257300"/>
        </p:xfrm>
        <a:graphic>
          <a:graphicData uri="http://schemas.openxmlformats.org/presentationml/2006/ole">
            <mc:AlternateContent xmlns:mc="http://schemas.openxmlformats.org/markup-compatibility/2006">
              <mc:Choice xmlns:v="urn:schemas-microsoft-com:vml" Requires="v">
                <p:oleObj spid="_x0000_s5249" name="Equation" r:id="rId5" imgW="2616120" imgH="457200" progId="Equation.DSMT4">
                  <p:embed/>
                </p:oleObj>
              </mc:Choice>
              <mc:Fallback>
                <p:oleObj name="Equation" r:id="rId5" imgW="2616120" imgH="457200" progId="Equation.DSMT4">
                  <p:embed/>
                  <p:pic>
                    <p:nvPicPr>
                      <p:cNvPr id="9" name="Content Placeholder 4">
                        <a:extLst>
                          <a:ext uri="{FF2B5EF4-FFF2-40B4-BE49-F238E27FC236}">
                            <a16:creationId xmlns:a16="http://schemas.microsoft.com/office/drawing/2014/main" id="{51BCFC9E-4775-470C-BAD6-C09FCAA6BA16}"/>
                          </a:ext>
                        </a:extLst>
                      </p:cNvPr>
                      <p:cNvPicPr/>
                      <p:nvPr/>
                    </p:nvPicPr>
                    <p:blipFill>
                      <a:blip r:embed="rId6"/>
                      <a:stretch>
                        <a:fillRect/>
                      </a:stretch>
                    </p:blipFill>
                    <p:spPr>
                      <a:xfrm>
                        <a:off x="2290396" y="1839044"/>
                        <a:ext cx="7199312" cy="1257300"/>
                      </a:xfrm>
                      <a:prstGeom prst="rect">
                        <a:avLst/>
                      </a:prstGeom>
                    </p:spPr>
                  </p:pic>
                </p:oleObj>
              </mc:Fallback>
            </mc:AlternateContent>
          </a:graphicData>
        </a:graphic>
      </p:graphicFrame>
      <p:graphicFrame>
        <p:nvGraphicFramePr>
          <p:cNvPr id="9" name="Content Placeholder 4">
            <a:extLst>
              <a:ext uri="{FF2B5EF4-FFF2-40B4-BE49-F238E27FC236}">
                <a16:creationId xmlns:a16="http://schemas.microsoft.com/office/drawing/2014/main" id="{AD60220D-0C4F-45C3-84FF-A7D67B88E91F}"/>
              </a:ext>
            </a:extLst>
          </p:cNvPr>
          <p:cNvGraphicFramePr>
            <a:graphicFrameLocks noChangeAspect="1"/>
          </p:cNvGraphicFramePr>
          <p:nvPr>
            <p:extLst>
              <p:ext uri="{D42A27DB-BD31-4B8C-83A1-F6EECF244321}">
                <p14:modId xmlns:p14="http://schemas.microsoft.com/office/powerpoint/2010/main" val="4183879531"/>
              </p:ext>
            </p:extLst>
          </p:nvPr>
        </p:nvGraphicFramePr>
        <p:xfrm>
          <a:off x="609600" y="3443288"/>
          <a:ext cx="10971213" cy="698500"/>
        </p:xfrm>
        <a:graphic>
          <a:graphicData uri="http://schemas.openxmlformats.org/presentationml/2006/ole">
            <mc:AlternateContent xmlns:mc="http://schemas.openxmlformats.org/markup-compatibility/2006">
              <mc:Choice xmlns:v="urn:schemas-microsoft-com:vml" Requires="v">
                <p:oleObj spid="_x0000_s5250" name="Equation" r:id="rId7" imgW="3987720" imgH="253800" progId="Equation.DSMT4">
                  <p:embed/>
                </p:oleObj>
              </mc:Choice>
              <mc:Fallback>
                <p:oleObj name="Equation" r:id="rId7" imgW="3987720" imgH="253800" progId="Equation.DSMT4">
                  <p:embed/>
                  <p:pic>
                    <p:nvPicPr>
                      <p:cNvPr id="11" name="Content Placeholder 4">
                        <a:extLst>
                          <a:ext uri="{FF2B5EF4-FFF2-40B4-BE49-F238E27FC236}">
                            <a16:creationId xmlns:a16="http://schemas.microsoft.com/office/drawing/2014/main" id="{E700338F-C632-4830-B858-CD253B3343A7}"/>
                          </a:ext>
                        </a:extLst>
                      </p:cNvPr>
                      <p:cNvPicPr/>
                      <p:nvPr/>
                    </p:nvPicPr>
                    <p:blipFill>
                      <a:blip r:embed="rId8"/>
                      <a:stretch>
                        <a:fillRect/>
                      </a:stretch>
                    </p:blipFill>
                    <p:spPr>
                      <a:xfrm>
                        <a:off x="609600" y="3443288"/>
                        <a:ext cx="10971213" cy="698500"/>
                      </a:xfrm>
                      <a:prstGeom prst="rect">
                        <a:avLst/>
                      </a:prstGeom>
                    </p:spPr>
                  </p:pic>
                </p:oleObj>
              </mc:Fallback>
            </mc:AlternateContent>
          </a:graphicData>
        </a:graphic>
      </p:graphicFrame>
      <p:graphicFrame>
        <p:nvGraphicFramePr>
          <p:cNvPr id="11" name="Content Placeholder 4">
            <a:extLst>
              <a:ext uri="{FF2B5EF4-FFF2-40B4-BE49-F238E27FC236}">
                <a16:creationId xmlns:a16="http://schemas.microsoft.com/office/drawing/2014/main" id="{FDF50902-96C2-40AD-8D62-AEB7D3D08E1F}"/>
              </a:ext>
            </a:extLst>
          </p:cNvPr>
          <p:cNvGraphicFramePr>
            <a:graphicFrameLocks noChangeAspect="1"/>
          </p:cNvGraphicFramePr>
          <p:nvPr>
            <p:extLst>
              <p:ext uri="{D42A27DB-BD31-4B8C-83A1-F6EECF244321}">
                <p14:modId xmlns:p14="http://schemas.microsoft.com/office/powerpoint/2010/main" val="870178745"/>
              </p:ext>
            </p:extLst>
          </p:nvPr>
        </p:nvGraphicFramePr>
        <p:xfrm>
          <a:off x="4929188" y="4375150"/>
          <a:ext cx="1920875" cy="698500"/>
        </p:xfrm>
        <a:graphic>
          <a:graphicData uri="http://schemas.openxmlformats.org/presentationml/2006/ole">
            <mc:AlternateContent xmlns:mc="http://schemas.openxmlformats.org/markup-compatibility/2006">
              <mc:Choice xmlns:v="urn:schemas-microsoft-com:vml" Requires="v">
                <p:oleObj spid="_x0000_s5251" name="Equation" r:id="rId9" imgW="698400" imgH="253800" progId="Equation.DSMT4">
                  <p:embed/>
                </p:oleObj>
              </mc:Choice>
              <mc:Fallback>
                <p:oleObj name="Equation" r:id="rId9" imgW="698400" imgH="253800" progId="Equation.DSMT4">
                  <p:embed/>
                  <p:pic>
                    <p:nvPicPr>
                      <p:cNvPr id="9" name="Content Placeholder 4">
                        <a:extLst>
                          <a:ext uri="{FF2B5EF4-FFF2-40B4-BE49-F238E27FC236}">
                            <a16:creationId xmlns:a16="http://schemas.microsoft.com/office/drawing/2014/main" id="{AD60220D-0C4F-45C3-84FF-A7D67B88E91F}"/>
                          </a:ext>
                        </a:extLst>
                      </p:cNvPr>
                      <p:cNvPicPr/>
                      <p:nvPr/>
                    </p:nvPicPr>
                    <p:blipFill>
                      <a:blip r:embed="rId10"/>
                      <a:stretch>
                        <a:fillRect/>
                      </a:stretch>
                    </p:blipFill>
                    <p:spPr>
                      <a:xfrm>
                        <a:off x="4929188" y="4375150"/>
                        <a:ext cx="1920875" cy="698500"/>
                      </a:xfrm>
                      <a:prstGeom prst="rect">
                        <a:avLst/>
                      </a:prstGeom>
                    </p:spPr>
                  </p:pic>
                </p:oleObj>
              </mc:Fallback>
            </mc:AlternateContent>
          </a:graphicData>
        </a:graphic>
      </p:graphicFrame>
      <p:graphicFrame>
        <p:nvGraphicFramePr>
          <p:cNvPr id="13" name="Content Placeholder 4">
            <a:extLst>
              <a:ext uri="{FF2B5EF4-FFF2-40B4-BE49-F238E27FC236}">
                <a16:creationId xmlns:a16="http://schemas.microsoft.com/office/drawing/2014/main" id="{B0CF042E-167A-4211-A86E-11E18874C66C}"/>
              </a:ext>
            </a:extLst>
          </p:cNvPr>
          <p:cNvGraphicFramePr>
            <a:graphicFrameLocks noChangeAspect="1"/>
          </p:cNvGraphicFramePr>
          <p:nvPr>
            <p:extLst>
              <p:ext uri="{D42A27DB-BD31-4B8C-83A1-F6EECF244321}">
                <p14:modId xmlns:p14="http://schemas.microsoft.com/office/powerpoint/2010/main" val="1009565057"/>
              </p:ext>
            </p:extLst>
          </p:nvPr>
        </p:nvGraphicFramePr>
        <p:xfrm>
          <a:off x="3827463" y="5308600"/>
          <a:ext cx="3841750" cy="1292225"/>
        </p:xfrm>
        <a:graphic>
          <a:graphicData uri="http://schemas.openxmlformats.org/presentationml/2006/ole">
            <mc:AlternateContent xmlns:mc="http://schemas.openxmlformats.org/markup-compatibility/2006">
              <mc:Choice xmlns:v="urn:schemas-microsoft-com:vml" Requires="v">
                <p:oleObj spid="_x0000_s5252" name="Equation" r:id="rId11" imgW="1396800" imgH="469800" progId="Equation.DSMT4">
                  <p:embed/>
                </p:oleObj>
              </mc:Choice>
              <mc:Fallback>
                <p:oleObj name="Equation" r:id="rId11" imgW="1396800" imgH="469800" progId="Equation.DSMT4">
                  <p:embed/>
                  <p:pic>
                    <p:nvPicPr>
                      <p:cNvPr id="11" name="Content Placeholder 4">
                        <a:extLst>
                          <a:ext uri="{FF2B5EF4-FFF2-40B4-BE49-F238E27FC236}">
                            <a16:creationId xmlns:a16="http://schemas.microsoft.com/office/drawing/2014/main" id="{FDF50902-96C2-40AD-8D62-AEB7D3D08E1F}"/>
                          </a:ext>
                        </a:extLst>
                      </p:cNvPr>
                      <p:cNvPicPr/>
                      <p:nvPr/>
                    </p:nvPicPr>
                    <p:blipFill>
                      <a:blip r:embed="rId12"/>
                      <a:stretch>
                        <a:fillRect/>
                      </a:stretch>
                    </p:blipFill>
                    <p:spPr>
                      <a:xfrm>
                        <a:off x="3827463" y="5308600"/>
                        <a:ext cx="3841750" cy="1292225"/>
                      </a:xfrm>
                      <a:prstGeom prst="rect">
                        <a:avLst/>
                      </a:prstGeom>
                    </p:spPr>
                  </p:pic>
                </p:oleObj>
              </mc:Fallback>
            </mc:AlternateContent>
          </a:graphicData>
        </a:graphic>
      </p:graphicFrame>
    </p:spTree>
    <p:extLst>
      <p:ext uri="{BB962C8B-B14F-4D97-AF65-F5344CB8AC3E}">
        <p14:creationId xmlns:p14="http://schemas.microsoft.com/office/powerpoint/2010/main" val="2078073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18EA-3FD2-45AD-83F6-28B3D6CCCEFE}"/>
              </a:ext>
            </a:extLst>
          </p:cNvPr>
          <p:cNvSpPr>
            <a:spLocks noGrp="1"/>
          </p:cNvSpPr>
          <p:nvPr>
            <p:ph type="sldNum" sz="quarter" idx="12"/>
          </p:nvPr>
        </p:nvSpPr>
        <p:spPr/>
        <p:txBody>
          <a:bodyPr/>
          <a:lstStyle/>
          <a:p>
            <a:fld id="{866DA388-3ED5-4047-BC4E-1D8E27C227B8}" type="slidenum">
              <a:rPr lang="en-US" smtClean="0"/>
              <a:t>14</a:t>
            </a:fld>
            <a:endParaRPr lang="en-US"/>
          </a:p>
        </p:txBody>
      </p:sp>
      <p:graphicFrame>
        <p:nvGraphicFramePr>
          <p:cNvPr id="5" name="Content Placeholder 4">
            <a:extLst>
              <a:ext uri="{FF2B5EF4-FFF2-40B4-BE49-F238E27FC236}">
                <a16:creationId xmlns:a16="http://schemas.microsoft.com/office/drawing/2014/main" id="{7A4BED50-D42A-48F1-AE46-0713795B0C32}"/>
              </a:ext>
            </a:extLst>
          </p:cNvPr>
          <p:cNvGraphicFramePr>
            <a:graphicFrameLocks noGrp="1" noChangeAspect="1"/>
          </p:cNvGraphicFramePr>
          <p:nvPr>
            <p:ph idx="1"/>
            <p:extLst>
              <p:ext uri="{D42A27DB-BD31-4B8C-83A1-F6EECF244321}">
                <p14:modId xmlns:p14="http://schemas.microsoft.com/office/powerpoint/2010/main" val="64699900"/>
              </p:ext>
            </p:extLst>
          </p:nvPr>
        </p:nvGraphicFramePr>
        <p:xfrm>
          <a:off x="4260850" y="171450"/>
          <a:ext cx="2751138" cy="1587500"/>
        </p:xfrm>
        <a:graphic>
          <a:graphicData uri="http://schemas.openxmlformats.org/presentationml/2006/ole">
            <mc:AlternateContent xmlns:mc="http://schemas.openxmlformats.org/markup-compatibility/2006">
              <mc:Choice xmlns:v="urn:schemas-microsoft-com:vml" Requires="v">
                <p:oleObj spid="_x0000_s6261" name="Equation" r:id="rId3" imgW="1231560" imgH="711000" progId="Equation.DSMT4">
                  <p:embed/>
                </p:oleObj>
              </mc:Choice>
              <mc:Fallback>
                <p:oleObj name="Equation" r:id="rId3" imgW="1231560" imgH="711000" progId="Equation.DSMT4">
                  <p:embed/>
                  <p:pic>
                    <p:nvPicPr>
                      <p:cNvPr id="5" name="Content Placeholder 4">
                        <a:extLst>
                          <a:ext uri="{FF2B5EF4-FFF2-40B4-BE49-F238E27FC236}">
                            <a16:creationId xmlns:a16="http://schemas.microsoft.com/office/drawing/2014/main" id="{7A4BED50-D42A-48F1-AE46-0713795B0C32}"/>
                          </a:ext>
                        </a:extLst>
                      </p:cNvPr>
                      <p:cNvPicPr/>
                      <p:nvPr/>
                    </p:nvPicPr>
                    <p:blipFill>
                      <a:blip r:embed="rId4"/>
                      <a:stretch>
                        <a:fillRect/>
                      </a:stretch>
                    </p:blipFill>
                    <p:spPr>
                      <a:xfrm>
                        <a:off x="4260850" y="171450"/>
                        <a:ext cx="2751138" cy="1587500"/>
                      </a:xfrm>
                      <a:prstGeom prst="rect">
                        <a:avLst/>
                      </a:prstGeom>
                    </p:spPr>
                  </p:pic>
                </p:oleObj>
              </mc:Fallback>
            </mc:AlternateContent>
          </a:graphicData>
        </a:graphic>
      </p:graphicFrame>
      <p:graphicFrame>
        <p:nvGraphicFramePr>
          <p:cNvPr id="7" name="Content Placeholder 4">
            <a:extLst>
              <a:ext uri="{FF2B5EF4-FFF2-40B4-BE49-F238E27FC236}">
                <a16:creationId xmlns:a16="http://schemas.microsoft.com/office/drawing/2014/main" id="{0EFB1F21-F206-4FBD-9EB4-89545D78B696}"/>
              </a:ext>
            </a:extLst>
          </p:cNvPr>
          <p:cNvGraphicFramePr>
            <a:graphicFrameLocks noChangeAspect="1"/>
          </p:cNvGraphicFramePr>
          <p:nvPr>
            <p:extLst>
              <p:ext uri="{D42A27DB-BD31-4B8C-83A1-F6EECF244321}">
                <p14:modId xmlns:p14="http://schemas.microsoft.com/office/powerpoint/2010/main" val="3236563381"/>
              </p:ext>
            </p:extLst>
          </p:nvPr>
        </p:nvGraphicFramePr>
        <p:xfrm>
          <a:off x="2185988" y="1838325"/>
          <a:ext cx="7408862" cy="1257300"/>
        </p:xfrm>
        <a:graphic>
          <a:graphicData uri="http://schemas.openxmlformats.org/presentationml/2006/ole">
            <mc:AlternateContent xmlns:mc="http://schemas.openxmlformats.org/markup-compatibility/2006">
              <mc:Choice xmlns:v="urn:schemas-microsoft-com:vml" Requires="v">
                <p:oleObj spid="_x0000_s6262" name="Equation" r:id="rId5" imgW="2692080" imgH="457200" progId="Equation.DSMT4">
                  <p:embed/>
                </p:oleObj>
              </mc:Choice>
              <mc:Fallback>
                <p:oleObj name="Equation" r:id="rId5" imgW="2692080" imgH="457200" progId="Equation.DSMT4">
                  <p:embed/>
                  <p:pic>
                    <p:nvPicPr>
                      <p:cNvPr id="7" name="Content Placeholder 4">
                        <a:extLst>
                          <a:ext uri="{FF2B5EF4-FFF2-40B4-BE49-F238E27FC236}">
                            <a16:creationId xmlns:a16="http://schemas.microsoft.com/office/drawing/2014/main" id="{0EFB1F21-F206-4FBD-9EB4-89545D78B696}"/>
                          </a:ext>
                        </a:extLst>
                      </p:cNvPr>
                      <p:cNvPicPr/>
                      <p:nvPr/>
                    </p:nvPicPr>
                    <p:blipFill>
                      <a:blip r:embed="rId6"/>
                      <a:stretch>
                        <a:fillRect/>
                      </a:stretch>
                    </p:blipFill>
                    <p:spPr>
                      <a:xfrm>
                        <a:off x="2185988" y="1838325"/>
                        <a:ext cx="7408862" cy="1257300"/>
                      </a:xfrm>
                      <a:prstGeom prst="rect">
                        <a:avLst/>
                      </a:prstGeom>
                    </p:spPr>
                  </p:pic>
                </p:oleObj>
              </mc:Fallback>
            </mc:AlternateContent>
          </a:graphicData>
        </a:graphic>
      </p:graphicFrame>
      <p:graphicFrame>
        <p:nvGraphicFramePr>
          <p:cNvPr id="9" name="Content Placeholder 4">
            <a:extLst>
              <a:ext uri="{FF2B5EF4-FFF2-40B4-BE49-F238E27FC236}">
                <a16:creationId xmlns:a16="http://schemas.microsoft.com/office/drawing/2014/main" id="{AD60220D-0C4F-45C3-84FF-A7D67B88E91F}"/>
              </a:ext>
            </a:extLst>
          </p:cNvPr>
          <p:cNvGraphicFramePr>
            <a:graphicFrameLocks noChangeAspect="1"/>
          </p:cNvGraphicFramePr>
          <p:nvPr>
            <p:extLst>
              <p:ext uri="{D42A27DB-BD31-4B8C-83A1-F6EECF244321}">
                <p14:modId xmlns:p14="http://schemas.microsoft.com/office/powerpoint/2010/main" val="2262683687"/>
              </p:ext>
            </p:extLst>
          </p:nvPr>
        </p:nvGraphicFramePr>
        <p:xfrm>
          <a:off x="627063" y="3429000"/>
          <a:ext cx="10937875" cy="698500"/>
        </p:xfrm>
        <a:graphic>
          <a:graphicData uri="http://schemas.openxmlformats.org/presentationml/2006/ole">
            <mc:AlternateContent xmlns:mc="http://schemas.openxmlformats.org/markup-compatibility/2006">
              <mc:Choice xmlns:v="urn:schemas-microsoft-com:vml" Requires="v">
                <p:oleObj spid="_x0000_s6263" name="Equation" r:id="rId7" imgW="3974760" imgH="253800" progId="Equation.DSMT4">
                  <p:embed/>
                </p:oleObj>
              </mc:Choice>
              <mc:Fallback>
                <p:oleObj name="Equation" r:id="rId7" imgW="3974760" imgH="253800" progId="Equation.DSMT4">
                  <p:embed/>
                  <p:pic>
                    <p:nvPicPr>
                      <p:cNvPr id="9" name="Content Placeholder 4">
                        <a:extLst>
                          <a:ext uri="{FF2B5EF4-FFF2-40B4-BE49-F238E27FC236}">
                            <a16:creationId xmlns:a16="http://schemas.microsoft.com/office/drawing/2014/main" id="{AD60220D-0C4F-45C3-84FF-A7D67B88E91F}"/>
                          </a:ext>
                        </a:extLst>
                      </p:cNvPr>
                      <p:cNvPicPr/>
                      <p:nvPr/>
                    </p:nvPicPr>
                    <p:blipFill>
                      <a:blip r:embed="rId8"/>
                      <a:stretch>
                        <a:fillRect/>
                      </a:stretch>
                    </p:blipFill>
                    <p:spPr>
                      <a:xfrm>
                        <a:off x="627063" y="3429000"/>
                        <a:ext cx="10937875" cy="698500"/>
                      </a:xfrm>
                      <a:prstGeom prst="rect">
                        <a:avLst/>
                      </a:prstGeom>
                    </p:spPr>
                  </p:pic>
                </p:oleObj>
              </mc:Fallback>
            </mc:AlternateContent>
          </a:graphicData>
        </a:graphic>
      </p:graphicFrame>
      <p:graphicFrame>
        <p:nvGraphicFramePr>
          <p:cNvPr id="11" name="Content Placeholder 4">
            <a:extLst>
              <a:ext uri="{FF2B5EF4-FFF2-40B4-BE49-F238E27FC236}">
                <a16:creationId xmlns:a16="http://schemas.microsoft.com/office/drawing/2014/main" id="{FDF50902-96C2-40AD-8D62-AEB7D3D08E1F}"/>
              </a:ext>
            </a:extLst>
          </p:cNvPr>
          <p:cNvGraphicFramePr>
            <a:graphicFrameLocks noChangeAspect="1"/>
          </p:cNvGraphicFramePr>
          <p:nvPr>
            <p:extLst>
              <p:ext uri="{D42A27DB-BD31-4B8C-83A1-F6EECF244321}">
                <p14:modId xmlns:p14="http://schemas.microsoft.com/office/powerpoint/2010/main" val="4146501160"/>
              </p:ext>
            </p:extLst>
          </p:nvPr>
        </p:nvGraphicFramePr>
        <p:xfrm>
          <a:off x="4911725" y="4375150"/>
          <a:ext cx="1955800" cy="698500"/>
        </p:xfrm>
        <a:graphic>
          <a:graphicData uri="http://schemas.openxmlformats.org/presentationml/2006/ole">
            <mc:AlternateContent xmlns:mc="http://schemas.openxmlformats.org/markup-compatibility/2006">
              <mc:Choice xmlns:v="urn:schemas-microsoft-com:vml" Requires="v">
                <p:oleObj spid="_x0000_s6264" name="Equation" r:id="rId9" imgW="711000" imgH="253800" progId="Equation.DSMT4">
                  <p:embed/>
                </p:oleObj>
              </mc:Choice>
              <mc:Fallback>
                <p:oleObj name="Equation" r:id="rId9" imgW="711000" imgH="253800" progId="Equation.DSMT4">
                  <p:embed/>
                  <p:pic>
                    <p:nvPicPr>
                      <p:cNvPr id="11" name="Content Placeholder 4">
                        <a:extLst>
                          <a:ext uri="{FF2B5EF4-FFF2-40B4-BE49-F238E27FC236}">
                            <a16:creationId xmlns:a16="http://schemas.microsoft.com/office/drawing/2014/main" id="{FDF50902-96C2-40AD-8D62-AEB7D3D08E1F}"/>
                          </a:ext>
                        </a:extLst>
                      </p:cNvPr>
                      <p:cNvPicPr/>
                      <p:nvPr/>
                    </p:nvPicPr>
                    <p:blipFill>
                      <a:blip r:embed="rId10"/>
                      <a:stretch>
                        <a:fillRect/>
                      </a:stretch>
                    </p:blipFill>
                    <p:spPr>
                      <a:xfrm>
                        <a:off x="4911725" y="4375150"/>
                        <a:ext cx="1955800" cy="698500"/>
                      </a:xfrm>
                      <a:prstGeom prst="rect">
                        <a:avLst/>
                      </a:prstGeom>
                    </p:spPr>
                  </p:pic>
                </p:oleObj>
              </mc:Fallback>
            </mc:AlternateContent>
          </a:graphicData>
        </a:graphic>
      </p:graphicFrame>
      <p:graphicFrame>
        <p:nvGraphicFramePr>
          <p:cNvPr id="13" name="Content Placeholder 4">
            <a:extLst>
              <a:ext uri="{FF2B5EF4-FFF2-40B4-BE49-F238E27FC236}">
                <a16:creationId xmlns:a16="http://schemas.microsoft.com/office/drawing/2014/main" id="{B0CF042E-167A-4211-A86E-11E18874C66C}"/>
              </a:ext>
            </a:extLst>
          </p:cNvPr>
          <p:cNvGraphicFramePr>
            <a:graphicFrameLocks noChangeAspect="1"/>
          </p:cNvGraphicFramePr>
          <p:nvPr>
            <p:extLst>
              <p:ext uri="{D42A27DB-BD31-4B8C-83A1-F6EECF244321}">
                <p14:modId xmlns:p14="http://schemas.microsoft.com/office/powerpoint/2010/main" val="520019316"/>
              </p:ext>
            </p:extLst>
          </p:nvPr>
        </p:nvGraphicFramePr>
        <p:xfrm>
          <a:off x="3792538" y="5308600"/>
          <a:ext cx="3911600" cy="1292225"/>
        </p:xfrm>
        <a:graphic>
          <a:graphicData uri="http://schemas.openxmlformats.org/presentationml/2006/ole">
            <mc:AlternateContent xmlns:mc="http://schemas.openxmlformats.org/markup-compatibility/2006">
              <mc:Choice xmlns:v="urn:schemas-microsoft-com:vml" Requires="v">
                <p:oleObj spid="_x0000_s6265" name="Equation" r:id="rId11" imgW="1422360" imgH="469800" progId="Equation.DSMT4">
                  <p:embed/>
                </p:oleObj>
              </mc:Choice>
              <mc:Fallback>
                <p:oleObj name="Equation" r:id="rId11" imgW="1422360" imgH="469800" progId="Equation.DSMT4">
                  <p:embed/>
                  <p:pic>
                    <p:nvPicPr>
                      <p:cNvPr id="13" name="Content Placeholder 4">
                        <a:extLst>
                          <a:ext uri="{FF2B5EF4-FFF2-40B4-BE49-F238E27FC236}">
                            <a16:creationId xmlns:a16="http://schemas.microsoft.com/office/drawing/2014/main" id="{B0CF042E-167A-4211-A86E-11E18874C66C}"/>
                          </a:ext>
                        </a:extLst>
                      </p:cNvPr>
                      <p:cNvPicPr/>
                      <p:nvPr/>
                    </p:nvPicPr>
                    <p:blipFill>
                      <a:blip r:embed="rId12"/>
                      <a:stretch>
                        <a:fillRect/>
                      </a:stretch>
                    </p:blipFill>
                    <p:spPr>
                      <a:xfrm>
                        <a:off x="3792538" y="5308600"/>
                        <a:ext cx="3911600" cy="1292225"/>
                      </a:xfrm>
                      <a:prstGeom prst="rect">
                        <a:avLst/>
                      </a:prstGeom>
                    </p:spPr>
                  </p:pic>
                </p:oleObj>
              </mc:Fallback>
            </mc:AlternateContent>
          </a:graphicData>
        </a:graphic>
      </p:graphicFrame>
    </p:spTree>
    <p:extLst>
      <p:ext uri="{BB962C8B-B14F-4D97-AF65-F5344CB8AC3E}">
        <p14:creationId xmlns:p14="http://schemas.microsoft.com/office/powerpoint/2010/main" val="2902237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B518EA-3FD2-45AD-83F6-28B3D6CCCEFE}"/>
              </a:ext>
            </a:extLst>
          </p:cNvPr>
          <p:cNvSpPr>
            <a:spLocks noGrp="1"/>
          </p:cNvSpPr>
          <p:nvPr>
            <p:ph type="sldNum" sz="quarter" idx="12"/>
          </p:nvPr>
        </p:nvSpPr>
        <p:spPr/>
        <p:txBody>
          <a:bodyPr/>
          <a:lstStyle/>
          <a:p>
            <a:fld id="{866DA388-3ED5-4047-BC4E-1D8E27C227B8}" type="slidenum">
              <a:rPr lang="en-US" smtClean="0"/>
              <a:t>15</a:t>
            </a:fld>
            <a:endParaRPr lang="en-US"/>
          </a:p>
        </p:txBody>
      </p:sp>
      <p:graphicFrame>
        <p:nvGraphicFramePr>
          <p:cNvPr id="5" name="Content Placeholder 4">
            <a:extLst>
              <a:ext uri="{FF2B5EF4-FFF2-40B4-BE49-F238E27FC236}">
                <a16:creationId xmlns:a16="http://schemas.microsoft.com/office/drawing/2014/main" id="{7A4BED50-D42A-48F1-AE46-0713795B0C32}"/>
              </a:ext>
            </a:extLst>
          </p:cNvPr>
          <p:cNvGraphicFramePr>
            <a:graphicFrameLocks noGrp="1" noChangeAspect="1"/>
          </p:cNvGraphicFramePr>
          <p:nvPr>
            <p:ph idx="1"/>
            <p:extLst>
              <p:ext uri="{D42A27DB-BD31-4B8C-83A1-F6EECF244321}">
                <p14:modId xmlns:p14="http://schemas.microsoft.com/office/powerpoint/2010/main" val="2505130321"/>
              </p:ext>
            </p:extLst>
          </p:nvPr>
        </p:nvGraphicFramePr>
        <p:xfrm>
          <a:off x="4260813" y="163330"/>
          <a:ext cx="2750649" cy="1604700"/>
        </p:xfrm>
        <a:graphic>
          <a:graphicData uri="http://schemas.openxmlformats.org/presentationml/2006/ole">
            <mc:AlternateContent xmlns:mc="http://schemas.openxmlformats.org/markup-compatibility/2006">
              <mc:Choice xmlns:v="urn:schemas-microsoft-com:vml" Requires="v">
                <p:oleObj spid="_x0000_s7285" name="Equation" r:id="rId3" imgW="1218960" imgH="711000" progId="Equation.DSMT4">
                  <p:embed/>
                </p:oleObj>
              </mc:Choice>
              <mc:Fallback>
                <p:oleObj name="Equation" r:id="rId3" imgW="1218960" imgH="711000" progId="Equation.DSMT4">
                  <p:embed/>
                  <p:pic>
                    <p:nvPicPr>
                      <p:cNvPr id="5" name="Content Placeholder 4">
                        <a:extLst>
                          <a:ext uri="{FF2B5EF4-FFF2-40B4-BE49-F238E27FC236}">
                            <a16:creationId xmlns:a16="http://schemas.microsoft.com/office/drawing/2014/main" id="{7A4BED50-D42A-48F1-AE46-0713795B0C32}"/>
                          </a:ext>
                        </a:extLst>
                      </p:cNvPr>
                      <p:cNvPicPr/>
                      <p:nvPr/>
                    </p:nvPicPr>
                    <p:blipFill>
                      <a:blip r:embed="rId4"/>
                      <a:stretch>
                        <a:fillRect/>
                      </a:stretch>
                    </p:blipFill>
                    <p:spPr>
                      <a:xfrm>
                        <a:off x="4260813" y="163330"/>
                        <a:ext cx="2750649" cy="1604700"/>
                      </a:xfrm>
                      <a:prstGeom prst="rect">
                        <a:avLst/>
                      </a:prstGeom>
                    </p:spPr>
                  </p:pic>
                </p:oleObj>
              </mc:Fallback>
            </mc:AlternateContent>
          </a:graphicData>
        </a:graphic>
      </p:graphicFrame>
      <p:graphicFrame>
        <p:nvGraphicFramePr>
          <p:cNvPr id="7" name="Content Placeholder 4">
            <a:extLst>
              <a:ext uri="{FF2B5EF4-FFF2-40B4-BE49-F238E27FC236}">
                <a16:creationId xmlns:a16="http://schemas.microsoft.com/office/drawing/2014/main" id="{0EFB1F21-F206-4FBD-9EB4-89545D78B696}"/>
              </a:ext>
            </a:extLst>
          </p:cNvPr>
          <p:cNvGraphicFramePr>
            <a:graphicFrameLocks noChangeAspect="1"/>
          </p:cNvGraphicFramePr>
          <p:nvPr>
            <p:extLst>
              <p:ext uri="{D42A27DB-BD31-4B8C-83A1-F6EECF244321}">
                <p14:modId xmlns:p14="http://schemas.microsoft.com/office/powerpoint/2010/main" val="3674541140"/>
              </p:ext>
            </p:extLst>
          </p:nvPr>
        </p:nvGraphicFramePr>
        <p:xfrm>
          <a:off x="2325688" y="1838325"/>
          <a:ext cx="7129462" cy="1257300"/>
        </p:xfrm>
        <a:graphic>
          <a:graphicData uri="http://schemas.openxmlformats.org/presentationml/2006/ole">
            <mc:AlternateContent xmlns:mc="http://schemas.openxmlformats.org/markup-compatibility/2006">
              <mc:Choice xmlns:v="urn:schemas-microsoft-com:vml" Requires="v">
                <p:oleObj spid="_x0000_s7286" name="Equation" r:id="rId5" imgW="2590560" imgH="457200" progId="Equation.DSMT4">
                  <p:embed/>
                </p:oleObj>
              </mc:Choice>
              <mc:Fallback>
                <p:oleObj name="Equation" r:id="rId5" imgW="2590560" imgH="457200" progId="Equation.DSMT4">
                  <p:embed/>
                  <p:pic>
                    <p:nvPicPr>
                      <p:cNvPr id="7" name="Content Placeholder 4">
                        <a:extLst>
                          <a:ext uri="{FF2B5EF4-FFF2-40B4-BE49-F238E27FC236}">
                            <a16:creationId xmlns:a16="http://schemas.microsoft.com/office/drawing/2014/main" id="{0EFB1F21-F206-4FBD-9EB4-89545D78B696}"/>
                          </a:ext>
                        </a:extLst>
                      </p:cNvPr>
                      <p:cNvPicPr/>
                      <p:nvPr/>
                    </p:nvPicPr>
                    <p:blipFill>
                      <a:blip r:embed="rId6"/>
                      <a:stretch>
                        <a:fillRect/>
                      </a:stretch>
                    </p:blipFill>
                    <p:spPr>
                      <a:xfrm>
                        <a:off x="2325688" y="1838325"/>
                        <a:ext cx="7129462" cy="1257300"/>
                      </a:xfrm>
                      <a:prstGeom prst="rect">
                        <a:avLst/>
                      </a:prstGeom>
                    </p:spPr>
                  </p:pic>
                </p:oleObj>
              </mc:Fallback>
            </mc:AlternateContent>
          </a:graphicData>
        </a:graphic>
      </p:graphicFrame>
      <p:graphicFrame>
        <p:nvGraphicFramePr>
          <p:cNvPr id="9" name="Content Placeholder 4">
            <a:extLst>
              <a:ext uri="{FF2B5EF4-FFF2-40B4-BE49-F238E27FC236}">
                <a16:creationId xmlns:a16="http://schemas.microsoft.com/office/drawing/2014/main" id="{AD60220D-0C4F-45C3-84FF-A7D67B88E91F}"/>
              </a:ext>
            </a:extLst>
          </p:cNvPr>
          <p:cNvGraphicFramePr>
            <a:graphicFrameLocks noChangeAspect="1"/>
          </p:cNvGraphicFramePr>
          <p:nvPr>
            <p:extLst>
              <p:ext uri="{D42A27DB-BD31-4B8C-83A1-F6EECF244321}">
                <p14:modId xmlns:p14="http://schemas.microsoft.com/office/powerpoint/2010/main" val="1374560816"/>
              </p:ext>
            </p:extLst>
          </p:nvPr>
        </p:nvGraphicFramePr>
        <p:xfrm>
          <a:off x="504825" y="3443288"/>
          <a:ext cx="11180763" cy="698500"/>
        </p:xfrm>
        <a:graphic>
          <a:graphicData uri="http://schemas.openxmlformats.org/presentationml/2006/ole">
            <mc:AlternateContent xmlns:mc="http://schemas.openxmlformats.org/markup-compatibility/2006">
              <mc:Choice xmlns:v="urn:schemas-microsoft-com:vml" Requires="v">
                <p:oleObj spid="_x0000_s7287" name="Equation" r:id="rId7" imgW="4063680" imgH="253800" progId="Equation.DSMT4">
                  <p:embed/>
                </p:oleObj>
              </mc:Choice>
              <mc:Fallback>
                <p:oleObj name="Equation" r:id="rId7" imgW="4063680" imgH="253800" progId="Equation.DSMT4">
                  <p:embed/>
                  <p:pic>
                    <p:nvPicPr>
                      <p:cNvPr id="9" name="Content Placeholder 4">
                        <a:extLst>
                          <a:ext uri="{FF2B5EF4-FFF2-40B4-BE49-F238E27FC236}">
                            <a16:creationId xmlns:a16="http://schemas.microsoft.com/office/drawing/2014/main" id="{AD60220D-0C4F-45C3-84FF-A7D67B88E91F}"/>
                          </a:ext>
                        </a:extLst>
                      </p:cNvPr>
                      <p:cNvPicPr/>
                      <p:nvPr/>
                    </p:nvPicPr>
                    <p:blipFill>
                      <a:blip r:embed="rId8"/>
                      <a:stretch>
                        <a:fillRect/>
                      </a:stretch>
                    </p:blipFill>
                    <p:spPr>
                      <a:xfrm>
                        <a:off x="504825" y="3443288"/>
                        <a:ext cx="11180763" cy="698500"/>
                      </a:xfrm>
                      <a:prstGeom prst="rect">
                        <a:avLst/>
                      </a:prstGeom>
                    </p:spPr>
                  </p:pic>
                </p:oleObj>
              </mc:Fallback>
            </mc:AlternateContent>
          </a:graphicData>
        </a:graphic>
      </p:graphicFrame>
      <p:graphicFrame>
        <p:nvGraphicFramePr>
          <p:cNvPr id="11" name="Content Placeholder 4">
            <a:extLst>
              <a:ext uri="{FF2B5EF4-FFF2-40B4-BE49-F238E27FC236}">
                <a16:creationId xmlns:a16="http://schemas.microsoft.com/office/drawing/2014/main" id="{FDF50902-96C2-40AD-8D62-AEB7D3D08E1F}"/>
              </a:ext>
            </a:extLst>
          </p:cNvPr>
          <p:cNvGraphicFramePr>
            <a:graphicFrameLocks noChangeAspect="1"/>
          </p:cNvGraphicFramePr>
          <p:nvPr>
            <p:extLst>
              <p:ext uri="{D42A27DB-BD31-4B8C-83A1-F6EECF244321}">
                <p14:modId xmlns:p14="http://schemas.microsoft.com/office/powerpoint/2010/main" val="1921855411"/>
              </p:ext>
            </p:extLst>
          </p:nvPr>
        </p:nvGraphicFramePr>
        <p:xfrm>
          <a:off x="4911725" y="4375150"/>
          <a:ext cx="1955800" cy="698500"/>
        </p:xfrm>
        <a:graphic>
          <a:graphicData uri="http://schemas.openxmlformats.org/presentationml/2006/ole">
            <mc:AlternateContent xmlns:mc="http://schemas.openxmlformats.org/markup-compatibility/2006">
              <mc:Choice xmlns:v="urn:schemas-microsoft-com:vml" Requires="v">
                <p:oleObj spid="_x0000_s7288" name="Equation" r:id="rId9" imgW="711000" imgH="253800" progId="Equation.DSMT4">
                  <p:embed/>
                </p:oleObj>
              </mc:Choice>
              <mc:Fallback>
                <p:oleObj name="Equation" r:id="rId9" imgW="711000" imgH="253800" progId="Equation.DSMT4">
                  <p:embed/>
                  <p:pic>
                    <p:nvPicPr>
                      <p:cNvPr id="11" name="Content Placeholder 4">
                        <a:extLst>
                          <a:ext uri="{FF2B5EF4-FFF2-40B4-BE49-F238E27FC236}">
                            <a16:creationId xmlns:a16="http://schemas.microsoft.com/office/drawing/2014/main" id="{FDF50902-96C2-40AD-8D62-AEB7D3D08E1F}"/>
                          </a:ext>
                        </a:extLst>
                      </p:cNvPr>
                      <p:cNvPicPr/>
                      <p:nvPr/>
                    </p:nvPicPr>
                    <p:blipFill>
                      <a:blip r:embed="rId10"/>
                      <a:stretch>
                        <a:fillRect/>
                      </a:stretch>
                    </p:blipFill>
                    <p:spPr>
                      <a:xfrm>
                        <a:off x="4911725" y="4375150"/>
                        <a:ext cx="1955800" cy="698500"/>
                      </a:xfrm>
                      <a:prstGeom prst="rect">
                        <a:avLst/>
                      </a:prstGeom>
                    </p:spPr>
                  </p:pic>
                </p:oleObj>
              </mc:Fallback>
            </mc:AlternateContent>
          </a:graphicData>
        </a:graphic>
      </p:graphicFrame>
      <p:graphicFrame>
        <p:nvGraphicFramePr>
          <p:cNvPr id="13" name="Content Placeholder 4">
            <a:extLst>
              <a:ext uri="{FF2B5EF4-FFF2-40B4-BE49-F238E27FC236}">
                <a16:creationId xmlns:a16="http://schemas.microsoft.com/office/drawing/2014/main" id="{B0CF042E-167A-4211-A86E-11E18874C66C}"/>
              </a:ext>
            </a:extLst>
          </p:cNvPr>
          <p:cNvGraphicFramePr>
            <a:graphicFrameLocks noChangeAspect="1"/>
          </p:cNvGraphicFramePr>
          <p:nvPr>
            <p:extLst>
              <p:ext uri="{D42A27DB-BD31-4B8C-83A1-F6EECF244321}">
                <p14:modId xmlns:p14="http://schemas.microsoft.com/office/powerpoint/2010/main" val="537946128"/>
              </p:ext>
            </p:extLst>
          </p:nvPr>
        </p:nvGraphicFramePr>
        <p:xfrm>
          <a:off x="3792538" y="5308600"/>
          <a:ext cx="3911600" cy="1292225"/>
        </p:xfrm>
        <a:graphic>
          <a:graphicData uri="http://schemas.openxmlformats.org/presentationml/2006/ole">
            <mc:AlternateContent xmlns:mc="http://schemas.openxmlformats.org/markup-compatibility/2006">
              <mc:Choice xmlns:v="urn:schemas-microsoft-com:vml" Requires="v">
                <p:oleObj spid="_x0000_s7289" name="Equation" r:id="rId11" imgW="1422360" imgH="469800" progId="Equation.DSMT4">
                  <p:embed/>
                </p:oleObj>
              </mc:Choice>
              <mc:Fallback>
                <p:oleObj name="Equation" r:id="rId11" imgW="1422360" imgH="469800" progId="Equation.DSMT4">
                  <p:embed/>
                  <p:pic>
                    <p:nvPicPr>
                      <p:cNvPr id="13" name="Content Placeholder 4">
                        <a:extLst>
                          <a:ext uri="{FF2B5EF4-FFF2-40B4-BE49-F238E27FC236}">
                            <a16:creationId xmlns:a16="http://schemas.microsoft.com/office/drawing/2014/main" id="{B0CF042E-167A-4211-A86E-11E18874C66C}"/>
                          </a:ext>
                        </a:extLst>
                      </p:cNvPr>
                      <p:cNvPicPr/>
                      <p:nvPr/>
                    </p:nvPicPr>
                    <p:blipFill>
                      <a:blip r:embed="rId12"/>
                      <a:stretch>
                        <a:fillRect/>
                      </a:stretch>
                    </p:blipFill>
                    <p:spPr>
                      <a:xfrm>
                        <a:off x="3792538" y="5308600"/>
                        <a:ext cx="3911600" cy="1292225"/>
                      </a:xfrm>
                      <a:prstGeom prst="rect">
                        <a:avLst/>
                      </a:prstGeom>
                    </p:spPr>
                  </p:pic>
                </p:oleObj>
              </mc:Fallback>
            </mc:AlternateContent>
          </a:graphicData>
        </a:graphic>
      </p:graphicFrame>
    </p:spTree>
    <p:extLst>
      <p:ext uri="{BB962C8B-B14F-4D97-AF65-F5344CB8AC3E}">
        <p14:creationId xmlns:p14="http://schemas.microsoft.com/office/powerpoint/2010/main" val="1785324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B6E9-521A-45BA-BA7F-9D559BEDF2AD}"/>
              </a:ext>
            </a:extLst>
          </p:cNvPr>
          <p:cNvSpPr>
            <a:spLocks noGrp="1"/>
          </p:cNvSpPr>
          <p:nvPr>
            <p:ph type="title"/>
          </p:nvPr>
        </p:nvSpPr>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Example 4:</a:t>
            </a:r>
            <a:endParaRPr lang="en-US" sz="3600" dirty="0"/>
          </a:p>
        </p:txBody>
      </p:sp>
      <p:sp>
        <p:nvSpPr>
          <p:cNvPr id="3" name="Content Placeholder 2">
            <a:extLst>
              <a:ext uri="{FF2B5EF4-FFF2-40B4-BE49-F238E27FC236}">
                <a16:creationId xmlns:a16="http://schemas.microsoft.com/office/drawing/2014/main" id="{07692A14-6CE1-4FB3-AB87-667E515C71D1}"/>
              </a:ext>
            </a:extLst>
          </p:cNvPr>
          <p:cNvSpPr>
            <a:spLocks noGrp="1"/>
          </p:cNvSpPr>
          <p:nvPr>
            <p:ph idx="1"/>
          </p:nvPr>
        </p:nvSpPr>
        <p:spPr/>
        <p:txBody>
          <a:bodyPr>
            <a:normAutofit lnSpcReduction="10000"/>
          </a:bodyPr>
          <a:lstStyle/>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Ace Freight Company has an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order for two products to be delivered to two stores of</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 company. The table gives information regarding the two products.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 If truck A can carry 2350 cu ft and 23,000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lb</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how many of each product can it carry?</a:t>
            </a:r>
          </a:p>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 If truck B can carry 2500 cu ft and 24,500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lb</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how</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many of each product can it carry?</a:t>
            </a:r>
          </a:p>
          <a:p>
            <a:pPr marL="0" indent="0">
              <a:buNone/>
            </a:pPr>
            <a:endParaRPr lang="en-US" dirty="0"/>
          </a:p>
        </p:txBody>
      </p:sp>
      <p:sp>
        <p:nvSpPr>
          <p:cNvPr id="4" name="Slide Number Placeholder 3">
            <a:extLst>
              <a:ext uri="{FF2B5EF4-FFF2-40B4-BE49-F238E27FC236}">
                <a16:creationId xmlns:a16="http://schemas.microsoft.com/office/drawing/2014/main" id="{388192A6-5F3D-49C6-A962-454DD7D09AE4}"/>
              </a:ext>
            </a:extLst>
          </p:cNvPr>
          <p:cNvSpPr>
            <a:spLocks noGrp="1"/>
          </p:cNvSpPr>
          <p:nvPr>
            <p:ph type="sldNum" sz="quarter" idx="12"/>
          </p:nvPr>
        </p:nvSpPr>
        <p:spPr/>
        <p:txBody>
          <a:bodyPr/>
          <a:lstStyle/>
          <a:p>
            <a:fld id="{866DA388-3ED5-4047-BC4E-1D8E27C227B8}" type="slidenum">
              <a:rPr lang="en-US" smtClean="0"/>
              <a:t>16</a:t>
            </a:fld>
            <a:endParaRPr lang="en-US"/>
          </a:p>
        </p:txBody>
      </p:sp>
      <p:pic>
        <p:nvPicPr>
          <p:cNvPr id="6" name="Picture 5">
            <a:extLst>
              <a:ext uri="{FF2B5EF4-FFF2-40B4-BE49-F238E27FC236}">
                <a16:creationId xmlns:a16="http://schemas.microsoft.com/office/drawing/2014/main" id="{CBE3FBF7-35EC-41B7-9545-47CA93F73B11}"/>
              </a:ext>
            </a:extLst>
          </p:cNvPr>
          <p:cNvPicPr>
            <a:picLocks noChangeAspect="1"/>
          </p:cNvPicPr>
          <p:nvPr/>
        </p:nvPicPr>
        <p:blipFill>
          <a:blip r:embed="rId2"/>
          <a:stretch>
            <a:fillRect/>
          </a:stretch>
        </p:blipFill>
        <p:spPr>
          <a:xfrm>
            <a:off x="3564015" y="2623368"/>
            <a:ext cx="5063970" cy="1611263"/>
          </a:xfrm>
          <a:prstGeom prst="rect">
            <a:avLst/>
          </a:prstGeom>
        </p:spPr>
      </p:pic>
    </p:spTree>
    <p:extLst>
      <p:ext uri="{BB962C8B-B14F-4D97-AF65-F5344CB8AC3E}">
        <p14:creationId xmlns:p14="http://schemas.microsoft.com/office/powerpoint/2010/main" val="1476287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543CF-6F11-473D-9255-B389D15B3A00}"/>
              </a:ext>
            </a:extLst>
          </p:cNvPr>
          <p:cNvSpPr>
            <a:spLocks noGrp="1"/>
          </p:cNvSpPr>
          <p:nvPr>
            <p:ph type="title"/>
          </p:nvPr>
        </p:nvSpPr>
        <p:spPr/>
        <p:txBody>
          <a:bodyPr>
            <a:normAutofit/>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Solution: By using inverse of a square matrix</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38B3D65-D70E-4050-A411-7E6E3577D1F3}"/>
              </a:ext>
            </a:extLst>
          </p:cNvPr>
          <p:cNvSpPr>
            <a:spLocks noGrp="1"/>
          </p:cNvSpPr>
          <p:nvPr>
            <p:ph idx="1"/>
          </p:nvPr>
        </p:nvSpPr>
        <p:spPr/>
        <p:txBody>
          <a:bodyPr/>
          <a:lstStyle/>
          <a:p>
            <a:pPr marL="457200" indent="-457200">
              <a:buAutoNum type="alphaLcParenR"/>
            </a:pPr>
            <a:r>
              <a:rPr lang="en-US" sz="2400" dirty="0">
                <a:latin typeface="Times New Roman" panose="02020603050405020304" pitchFamily="18" charset="0"/>
                <a:cs typeface="Times New Roman" panose="02020603050405020304" pitchFamily="18" charset="0"/>
              </a:rPr>
              <a:t>If we let       be the number of units of product I,     be the number of units of product II, we can develop the following equations :</a:t>
            </a:r>
          </a:p>
          <a:p>
            <a:pPr marL="0" indent="0">
              <a:buNone/>
            </a:pPr>
            <a:r>
              <a:rPr lang="en-US" sz="2400" dirty="0">
                <a:latin typeface="Times New Roman" panose="02020603050405020304" pitchFamily="18" charset="0"/>
                <a:cs typeface="Times New Roman" panose="02020603050405020304" pitchFamily="18" charset="0"/>
              </a:rPr>
              <a:t>         </a:t>
            </a:r>
          </a:p>
          <a:p>
            <a:pPr marL="0" indent="0">
              <a:buNone/>
            </a:pPr>
            <a:endParaRPr lang="en-US" dirty="0"/>
          </a:p>
        </p:txBody>
      </p:sp>
      <p:sp>
        <p:nvSpPr>
          <p:cNvPr id="4" name="Slide Number Placeholder 3">
            <a:extLst>
              <a:ext uri="{FF2B5EF4-FFF2-40B4-BE49-F238E27FC236}">
                <a16:creationId xmlns:a16="http://schemas.microsoft.com/office/drawing/2014/main" id="{A900102D-D1AB-4AE1-B6B2-54D9419A9BAB}"/>
              </a:ext>
            </a:extLst>
          </p:cNvPr>
          <p:cNvSpPr>
            <a:spLocks noGrp="1"/>
          </p:cNvSpPr>
          <p:nvPr>
            <p:ph type="sldNum" sz="quarter" idx="12"/>
          </p:nvPr>
        </p:nvSpPr>
        <p:spPr/>
        <p:txBody>
          <a:bodyPr/>
          <a:lstStyle/>
          <a:p>
            <a:fld id="{866DA388-3ED5-4047-BC4E-1D8E27C227B8}" type="slidenum">
              <a:rPr lang="en-US" smtClean="0"/>
              <a:t>17</a:t>
            </a:fld>
            <a:endParaRPr lang="en-US"/>
          </a:p>
        </p:txBody>
      </p:sp>
      <p:graphicFrame>
        <p:nvGraphicFramePr>
          <p:cNvPr id="5" name="Object 4">
            <a:extLst>
              <a:ext uri="{FF2B5EF4-FFF2-40B4-BE49-F238E27FC236}">
                <a16:creationId xmlns:a16="http://schemas.microsoft.com/office/drawing/2014/main" id="{8679E542-5EC8-4E18-AC4A-8508C6936C34}"/>
              </a:ext>
            </a:extLst>
          </p:cNvPr>
          <p:cNvGraphicFramePr>
            <a:graphicFrameLocks noChangeAspect="1"/>
          </p:cNvGraphicFramePr>
          <p:nvPr>
            <p:extLst>
              <p:ext uri="{D42A27DB-BD31-4B8C-83A1-F6EECF244321}">
                <p14:modId xmlns:p14="http://schemas.microsoft.com/office/powerpoint/2010/main" val="2396185054"/>
              </p:ext>
            </p:extLst>
          </p:nvPr>
        </p:nvGraphicFramePr>
        <p:xfrm>
          <a:off x="2495624" y="1785717"/>
          <a:ext cx="338797" cy="508196"/>
        </p:xfrm>
        <a:graphic>
          <a:graphicData uri="http://schemas.openxmlformats.org/presentationml/2006/ole">
            <mc:AlternateContent xmlns:mc="http://schemas.openxmlformats.org/markup-compatibility/2006">
              <mc:Choice xmlns:v="urn:schemas-microsoft-com:vml" Requires="v">
                <p:oleObj spid="_x0000_s8277" name="Equation" r:id="rId3" imgW="152280" imgH="228600" progId="Equation.DSMT4">
                  <p:embed/>
                </p:oleObj>
              </mc:Choice>
              <mc:Fallback>
                <p:oleObj name="Equation" r:id="rId3" imgW="152280" imgH="228600" progId="Equation.DSMT4">
                  <p:embed/>
                  <p:pic>
                    <p:nvPicPr>
                      <p:cNvPr id="0" name=""/>
                      <p:cNvPicPr/>
                      <p:nvPr/>
                    </p:nvPicPr>
                    <p:blipFill>
                      <a:blip r:embed="rId4"/>
                      <a:stretch>
                        <a:fillRect/>
                      </a:stretch>
                    </p:blipFill>
                    <p:spPr>
                      <a:xfrm>
                        <a:off x="2495624" y="1785717"/>
                        <a:ext cx="338797" cy="508196"/>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FA00F97-29C0-48F3-A3E0-AE799F8FE7A9}"/>
              </a:ext>
            </a:extLst>
          </p:cNvPr>
          <p:cNvGraphicFramePr>
            <a:graphicFrameLocks noChangeAspect="1"/>
          </p:cNvGraphicFramePr>
          <p:nvPr>
            <p:extLst>
              <p:ext uri="{D42A27DB-BD31-4B8C-83A1-F6EECF244321}">
                <p14:modId xmlns:p14="http://schemas.microsoft.com/office/powerpoint/2010/main" val="3470355871"/>
              </p:ext>
            </p:extLst>
          </p:nvPr>
        </p:nvGraphicFramePr>
        <p:xfrm>
          <a:off x="7283254" y="1785717"/>
          <a:ext cx="366713" cy="508000"/>
        </p:xfrm>
        <a:graphic>
          <a:graphicData uri="http://schemas.openxmlformats.org/presentationml/2006/ole">
            <mc:AlternateContent xmlns:mc="http://schemas.openxmlformats.org/markup-compatibility/2006">
              <mc:Choice xmlns:v="urn:schemas-microsoft-com:vml" Requires="v">
                <p:oleObj spid="_x0000_s8278" name="Equation" r:id="rId5" imgW="164880" imgH="228600" progId="Equation.DSMT4">
                  <p:embed/>
                </p:oleObj>
              </mc:Choice>
              <mc:Fallback>
                <p:oleObj name="Equation" r:id="rId5" imgW="164880" imgH="228600" progId="Equation.DSMT4">
                  <p:embed/>
                  <p:pic>
                    <p:nvPicPr>
                      <p:cNvPr id="5" name="Object 4">
                        <a:extLst>
                          <a:ext uri="{FF2B5EF4-FFF2-40B4-BE49-F238E27FC236}">
                            <a16:creationId xmlns:a16="http://schemas.microsoft.com/office/drawing/2014/main" id="{8679E542-5EC8-4E18-AC4A-8508C6936C34}"/>
                          </a:ext>
                        </a:extLst>
                      </p:cNvPr>
                      <p:cNvPicPr/>
                      <p:nvPr/>
                    </p:nvPicPr>
                    <p:blipFill>
                      <a:blip r:embed="rId6"/>
                      <a:stretch>
                        <a:fillRect/>
                      </a:stretch>
                    </p:blipFill>
                    <p:spPr>
                      <a:xfrm>
                        <a:off x="7283254" y="1785717"/>
                        <a:ext cx="366713" cy="508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02C84AD5-E9C0-4CCE-9D6E-E13506056696}"/>
              </a:ext>
            </a:extLst>
          </p:cNvPr>
          <p:cNvGraphicFramePr>
            <a:graphicFrameLocks noChangeAspect="1"/>
          </p:cNvGraphicFramePr>
          <p:nvPr>
            <p:extLst>
              <p:ext uri="{D42A27DB-BD31-4B8C-83A1-F6EECF244321}">
                <p14:modId xmlns:p14="http://schemas.microsoft.com/office/powerpoint/2010/main" val="1316703232"/>
              </p:ext>
            </p:extLst>
          </p:nvPr>
        </p:nvGraphicFramePr>
        <p:xfrm>
          <a:off x="5638800" y="3328988"/>
          <a:ext cx="914400" cy="198437"/>
        </p:xfrm>
        <a:graphic>
          <a:graphicData uri="http://schemas.openxmlformats.org/presentationml/2006/ole">
            <mc:AlternateContent xmlns:mc="http://schemas.openxmlformats.org/markup-compatibility/2006">
              <mc:Choice xmlns:v="urn:schemas-microsoft-com:vml" Requires="v">
                <p:oleObj spid="_x0000_s8279" name="Equation" r:id="rId7" imgW="914400" imgH="198720" progId="Equation.DSMT4">
                  <p:embed/>
                </p:oleObj>
              </mc:Choice>
              <mc:Fallback>
                <p:oleObj name="Equation" r:id="rId7" imgW="914400" imgH="198720" progId="Equation.DSMT4">
                  <p:embed/>
                  <p:pic>
                    <p:nvPicPr>
                      <p:cNvPr id="0" name=""/>
                      <p:cNvPicPr/>
                      <p:nvPr/>
                    </p:nvPicPr>
                    <p:blipFill>
                      <a:blip r:embed="rId8"/>
                      <a:stretch>
                        <a:fillRect/>
                      </a:stretch>
                    </p:blipFill>
                    <p:spPr>
                      <a:xfrm>
                        <a:off x="5638800" y="3328988"/>
                        <a:ext cx="914400" cy="19843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42D838B-80E6-42F4-8C14-8B170C745739}"/>
              </a:ext>
            </a:extLst>
          </p:cNvPr>
          <p:cNvGraphicFramePr>
            <a:graphicFrameLocks noChangeAspect="1"/>
          </p:cNvGraphicFramePr>
          <p:nvPr>
            <p:extLst>
              <p:ext uri="{D42A27DB-BD31-4B8C-83A1-F6EECF244321}">
                <p14:modId xmlns:p14="http://schemas.microsoft.com/office/powerpoint/2010/main" val="2755685260"/>
              </p:ext>
            </p:extLst>
          </p:nvPr>
        </p:nvGraphicFramePr>
        <p:xfrm>
          <a:off x="5638800" y="3328988"/>
          <a:ext cx="914400" cy="198437"/>
        </p:xfrm>
        <a:graphic>
          <a:graphicData uri="http://schemas.openxmlformats.org/presentationml/2006/ole">
            <mc:AlternateContent xmlns:mc="http://schemas.openxmlformats.org/markup-compatibility/2006">
              <mc:Choice xmlns:v="urn:schemas-microsoft-com:vml" Requires="v">
                <p:oleObj spid="_x0000_s8280" name="Equation" r:id="rId9" imgW="914400" imgH="198720" progId="Equation.DSMT4">
                  <p:embed/>
                </p:oleObj>
              </mc:Choice>
              <mc:Fallback>
                <p:oleObj name="Equation" r:id="rId9" imgW="914400" imgH="198720" progId="Equation.DSMT4">
                  <p:embed/>
                  <p:pic>
                    <p:nvPicPr>
                      <p:cNvPr id="0" name=""/>
                      <p:cNvPicPr/>
                      <p:nvPr/>
                    </p:nvPicPr>
                    <p:blipFill>
                      <a:blip r:embed="rId8"/>
                      <a:stretch>
                        <a:fillRect/>
                      </a:stretch>
                    </p:blipFill>
                    <p:spPr>
                      <a:xfrm>
                        <a:off x="5638800" y="3328988"/>
                        <a:ext cx="914400" cy="1984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790154C-75EC-4249-AFBD-1A2E2BE57196}"/>
              </a:ext>
            </a:extLst>
          </p:cNvPr>
          <p:cNvGraphicFramePr>
            <a:graphicFrameLocks noChangeAspect="1"/>
          </p:cNvGraphicFramePr>
          <p:nvPr>
            <p:extLst>
              <p:ext uri="{D42A27DB-BD31-4B8C-83A1-F6EECF244321}">
                <p14:modId xmlns:p14="http://schemas.microsoft.com/office/powerpoint/2010/main" val="1226252682"/>
              </p:ext>
            </p:extLst>
          </p:nvPr>
        </p:nvGraphicFramePr>
        <p:xfrm>
          <a:off x="4125394" y="2686051"/>
          <a:ext cx="2652889" cy="508000"/>
        </p:xfrm>
        <a:graphic>
          <a:graphicData uri="http://schemas.openxmlformats.org/presentationml/2006/ole">
            <mc:AlternateContent xmlns:mc="http://schemas.openxmlformats.org/markup-compatibility/2006">
              <mc:Choice xmlns:v="urn:schemas-microsoft-com:vml" Requires="v">
                <p:oleObj spid="_x0000_s8281" name="Equation" r:id="rId10" imgW="1193760" imgH="228600" progId="Equation.DSMT4">
                  <p:embed/>
                </p:oleObj>
              </mc:Choice>
              <mc:Fallback>
                <p:oleObj name="Equation" r:id="rId10" imgW="1193760" imgH="228600" progId="Equation.DSMT4">
                  <p:embed/>
                  <p:pic>
                    <p:nvPicPr>
                      <p:cNvPr id="0" name=""/>
                      <p:cNvPicPr/>
                      <p:nvPr/>
                    </p:nvPicPr>
                    <p:blipFill>
                      <a:blip r:embed="rId11"/>
                      <a:stretch>
                        <a:fillRect/>
                      </a:stretch>
                    </p:blipFill>
                    <p:spPr>
                      <a:xfrm>
                        <a:off x="4125394" y="2686051"/>
                        <a:ext cx="2652889" cy="508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EC256BDC-57BC-45F8-B034-751F3209C748}"/>
              </a:ext>
            </a:extLst>
          </p:cNvPr>
          <p:cNvGraphicFramePr>
            <a:graphicFrameLocks noChangeAspect="1"/>
          </p:cNvGraphicFramePr>
          <p:nvPr>
            <p:extLst>
              <p:ext uri="{D42A27DB-BD31-4B8C-83A1-F6EECF244321}">
                <p14:modId xmlns:p14="http://schemas.microsoft.com/office/powerpoint/2010/main" val="2114420402"/>
              </p:ext>
            </p:extLst>
          </p:nvPr>
        </p:nvGraphicFramePr>
        <p:xfrm>
          <a:off x="3886200" y="3328988"/>
          <a:ext cx="3132138" cy="508000"/>
        </p:xfrm>
        <a:graphic>
          <a:graphicData uri="http://schemas.openxmlformats.org/presentationml/2006/ole">
            <mc:AlternateContent xmlns:mc="http://schemas.openxmlformats.org/markup-compatibility/2006">
              <mc:Choice xmlns:v="urn:schemas-microsoft-com:vml" Requires="v">
                <p:oleObj spid="_x0000_s8282" name="Equation" r:id="rId12" imgW="1409400" imgH="228600" progId="Equation.DSMT4">
                  <p:embed/>
                </p:oleObj>
              </mc:Choice>
              <mc:Fallback>
                <p:oleObj name="Equation" r:id="rId12" imgW="1409400" imgH="228600" progId="Equation.DSMT4">
                  <p:embed/>
                  <p:pic>
                    <p:nvPicPr>
                      <p:cNvPr id="10" name="Object 9">
                        <a:extLst>
                          <a:ext uri="{FF2B5EF4-FFF2-40B4-BE49-F238E27FC236}">
                            <a16:creationId xmlns:a16="http://schemas.microsoft.com/office/drawing/2014/main" id="{D790154C-75EC-4249-AFBD-1A2E2BE57196}"/>
                          </a:ext>
                        </a:extLst>
                      </p:cNvPr>
                      <p:cNvPicPr/>
                      <p:nvPr/>
                    </p:nvPicPr>
                    <p:blipFill>
                      <a:blip r:embed="rId13"/>
                      <a:stretch>
                        <a:fillRect/>
                      </a:stretch>
                    </p:blipFill>
                    <p:spPr>
                      <a:xfrm>
                        <a:off x="3886200" y="3328988"/>
                        <a:ext cx="3132138" cy="5080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7AA17A71-839E-45AA-B7E9-879D7DFE9659}"/>
              </a:ext>
            </a:extLst>
          </p:cNvPr>
          <p:cNvGraphicFramePr>
            <a:graphicFrameLocks noChangeAspect="1"/>
          </p:cNvGraphicFramePr>
          <p:nvPr>
            <p:extLst>
              <p:ext uri="{D42A27DB-BD31-4B8C-83A1-F6EECF244321}">
                <p14:modId xmlns:p14="http://schemas.microsoft.com/office/powerpoint/2010/main" val="3753891279"/>
              </p:ext>
            </p:extLst>
          </p:nvPr>
        </p:nvGraphicFramePr>
        <p:xfrm>
          <a:off x="1121387" y="4637087"/>
          <a:ext cx="3836987" cy="1071563"/>
        </p:xfrm>
        <a:graphic>
          <a:graphicData uri="http://schemas.openxmlformats.org/presentationml/2006/ole">
            <mc:AlternateContent xmlns:mc="http://schemas.openxmlformats.org/markup-compatibility/2006">
              <mc:Choice xmlns:v="urn:schemas-microsoft-com:vml" Requires="v">
                <p:oleObj spid="_x0000_s8283" name="Equation" r:id="rId14" imgW="1726920" imgH="482400" progId="Equation.DSMT4">
                  <p:embed/>
                </p:oleObj>
              </mc:Choice>
              <mc:Fallback>
                <p:oleObj name="Equation" r:id="rId14" imgW="1726920" imgH="482400" progId="Equation.DSMT4">
                  <p:embed/>
                  <p:pic>
                    <p:nvPicPr>
                      <p:cNvPr id="12" name="Object 11">
                        <a:extLst>
                          <a:ext uri="{FF2B5EF4-FFF2-40B4-BE49-F238E27FC236}">
                            <a16:creationId xmlns:a16="http://schemas.microsoft.com/office/drawing/2014/main" id="{EC256BDC-57BC-45F8-B034-751F3209C748}"/>
                          </a:ext>
                        </a:extLst>
                      </p:cNvPr>
                      <p:cNvPicPr/>
                      <p:nvPr/>
                    </p:nvPicPr>
                    <p:blipFill>
                      <a:blip r:embed="rId15"/>
                      <a:stretch>
                        <a:fillRect/>
                      </a:stretch>
                    </p:blipFill>
                    <p:spPr>
                      <a:xfrm>
                        <a:off x="1121387" y="4637087"/>
                        <a:ext cx="3836987" cy="1071563"/>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D6B61B41-77DB-409A-B4AC-141A84154ED4}"/>
              </a:ext>
            </a:extLst>
          </p:cNvPr>
          <p:cNvGraphicFramePr>
            <a:graphicFrameLocks noChangeAspect="1"/>
          </p:cNvGraphicFramePr>
          <p:nvPr>
            <p:extLst>
              <p:ext uri="{D42A27DB-BD31-4B8C-83A1-F6EECF244321}">
                <p14:modId xmlns:p14="http://schemas.microsoft.com/office/powerpoint/2010/main" val="1948904266"/>
              </p:ext>
            </p:extLst>
          </p:nvPr>
        </p:nvGraphicFramePr>
        <p:xfrm>
          <a:off x="1846996" y="4001294"/>
          <a:ext cx="987425" cy="395288"/>
        </p:xfrm>
        <a:graphic>
          <a:graphicData uri="http://schemas.openxmlformats.org/presentationml/2006/ole">
            <mc:AlternateContent xmlns:mc="http://schemas.openxmlformats.org/markup-compatibility/2006">
              <mc:Choice xmlns:v="urn:schemas-microsoft-com:vml" Requires="v">
                <p:oleObj spid="_x0000_s8284" name="Equation" r:id="rId16" imgW="444240" imgH="177480" progId="Equation.DSMT4">
                  <p:embed/>
                </p:oleObj>
              </mc:Choice>
              <mc:Fallback>
                <p:oleObj name="Equation" r:id="rId16" imgW="444240" imgH="177480" progId="Equation.DSMT4">
                  <p:embed/>
                  <p:pic>
                    <p:nvPicPr>
                      <p:cNvPr id="14" name="Object 13">
                        <a:extLst>
                          <a:ext uri="{FF2B5EF4-FFF2-40B4-BE49-F238E27FC236}">
                            <a16:creationId xmlns:a16="http://schemas.microsoft.com/office/drawing/2014/main" id="{7AA17A71-839E-45AA-B7E9-879D7DFE9659}"/>
                          </a:ext>
                        </a:extLst>
                      </p:cNvPr>
                      <p:cNvPicPr/>
                      <p:nvPr/>
                    </p:nvPicPr>
                    <p:blipFill>
                      <a:blip r:embed="rId17"/>
                      <a:stretch>
                        <a:fillRect/>
                      </a:stretch>
                    </p:blipFill>
                    <p:spPr>
                      <a:xfrm>
                        <a:off x="1846996" y="4001294"/>
                        <a:ext cx="987425" cy="395288"/>
                      </a:xfrm>
                      <a:prstGeom prst="rect">
                        <a:avLst/>
                      </a:prstGeom>
                    </p:spPr>
                  </p:pic>
                </p:oleObj>
              </mc:Fallback>
            </mc:AlternateContent>
          </a:graphicData>
        </a:graphic>
      </p:graphicFrame>
    </p:spTree>
    <p:extLst>
      <p:ext uri="{BB962C8B-B14F-4D97-AF65-F5344CB8AC3E}">
        <p14:creationId xmlns:p14="http://schemas.microsoft.com/office/powerpoint/2010/main" val="1595853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BE9DE0-FBB8-4B79-AC09-25389A95B3C0}"/>
              </a:ext>
            </a:extLst>
          </p:cNvPr>
          <p:cNvSpPr>
            <a:spLocks noGrp="1"/>
          </p:cNvSpPr>
          <p:nvPr>
            <p:ph type="sldNum" sz="quarter" idx="12"/>
          </p:nvPr>
        </p:nvSpPr>
        <p:spPr/>
        <p:txBody>
          <a:bodyPr/>
          <a:lstStyle/>
          <a:p>
            <a:fld id="{866DA388-3ED5-4047-BC4E-1D8E27C227B8}" type="slidenum">
              <a:rPr lang="en-US" smtClean="0"/>
              <a:t>18</a:t>
            </a:fld>
            <a:endParaRPr lang="en-US"/>
          </a:p>
        </p:txBody>
      </p:sp>
      <p:graphicFrame>
        <p:nvGraphicFramePr>
          <p:cNvPr id="6" name="Object 5">
            <a:extLst>
              <a:ext uri="{FF2B5EF4-FFF2-40B4-BE49-F238E27FC236}">
                <a16:creationId xmlns:a16="http://schemas.microsoft.com/office/drawing/2014/main" id="{C094DA56-DB66-4C9D-80E7-4B824DB41358}"/>
              </a:ext>
            </a:extLst>
          </p:cNvPr>
          <p:cNvGraphicFramePr>
            <a:graphicFrameLocks noChangeAspect="1"/>
          </p:cNvGraphicFramePr>
          <p:nvPr>
            <p:extLst>
              <p:ext uri="{D42A27DB-BD31-4B8C-83A1-F6EECF244321}">
                <p14:modId xmlns:p14="http://schemas.microsoft.com/office/powerpoint/2010/main" val="296704505"/>
              </p:ext>
            </p:extLst>
          </p:nvPr>
        </p:nvGraphicFramePr>
        <p:xfrm>
          <a:off x="1418410" y="512763"/>
          <a:ext cx="2284412" cy="1016000"/>
        </p:xfrm>
        <a:graphic>
          <a:graphicData uri="http://schemas.openxmlformats.org/presentationml/2006/ole">
            <mc:AlternateContent xmlns:mc="http://schemas.openxmlformats.org/markup-compatibility/2006">
              <mc:Choice xmlns:v="urn:schemas-microsoft-com:vml" Requires="v">
                <p:oleObj spid="_x0000_s9283" name="Equation" r:id="rId3" imgW="1028520" imgH="457200" progId="Equation.DSMT4">
                  <p:embed/>
                </p:oleObj>
              </mc:Choice>
              <mc:Fallback>
                <p:oleObj name="Equation" r:id="rId3" imgW="1028520" imgH="457200" progId="Equation.DSMT4">
                  <p:embed/>
                  <p:pic>
                    <p:nvPicPr>
                      <p:cNvPr id="14" name="Object 13">
                        <a:extLst>
                          <a:ext uri="{FF2B5EF4-FFF2-40B4-BE49-F238E27FC236}">
                            <a16:creationId xmlns:a16="http://schemas.microsoft.com/office/drawing/2014/main" id="{7AA17A71-839E-45AA-B7E9-879D7DFE9659}"/>
                          </a:ext>
                        </a:extLst>
                      </p:cNvPr>
                      <p:cNvPicPr/>
                      <p:nvPr/>
                    </p:nvPicPr>
                    <p:blipFill>
                      <a:blip r:embed="rId4"/>
                      <a:stretch>
                        <a:fillRect/>
                      </a:stretch>
                    </p:blipFill>
                    <p:spPr>
                      <a:xfrm>
                        <a:off x="1418410" y="512763"/>
                        <a:ext cx="2284412" cy="1016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FF11584-7006-4607-A87A-7CAA61E7066B}"/>
              </a:ext>
            </a:extLst>
          </p:cNvPr>
          <p:cNvGraphicFramePr>
            <a:graphicFrameLocks noChangeAspect="1"/>
          </p:cNvGraphicFramePr>
          <p:nvPr>
            <p:extLst>
              <p:ext uri="{D42A27DB-BD31-4B8C-83A1-F6EECF244321}">
                <p14:modId xmlns:p14="http://schemas.microsoft.com/office/powerpoint/2010/main" val="1727498957"/>
              </p:ext>
            </p:extLst>
          </p:nvPr>
        </p:nvGraphicFramePr>
        <p:xfrm>
          <a:off x="4317853" y="626234"/>
          <a:ext cx="6623050" cy="565150"/>
        </p:xfrm>
        <a:graphic>
          <a:graphicData uri="http://schemas.openxmlformats.org/presentationml/2006/ole">
            <mc:AlternateContent xmlns:mc="http://schemas.openxmlformats.org/markup-compatibility/2006">
              <mc:Choice xmlns:v="urn:schemas-microsoft-com:vml" Requires="v">
                <p:oleObj spid="_x0000_s9284" name="Equation" r:id="rId5" imgW="2984400" imgH="253800" progId="Equation.DSMT4">
                  <p:embed/>
                </p:oleObj>
              </mc:Choice>
              <mc:Fallback>
                <p:oleObj name="Equation" r:id="rId5" imgW="2984400" imgH="253800" progId="Equation.DSMT4">
                  <p:embed/>
                  <p:pic>
                    <p:nvPicPr>
                      <p:cNvPr id="6" name="Object 5">
                        <a:extLst>
                          <a:ext uri="{FF2B5EF4-FFF2-40B4-BE49-F238E27FC236}">
                            <a16:creationId xmlns:a16="http://schemas.microsoft.com/office/drawing/2014/main" id="{C094DA56-DB66-4C9D-80E7-4B824DB41358}"/>
                          </a:ext>
                        </a:extLst>
                      </p:cNvPr>
                      <p:cNvPicPr/>
                      <p:nvPr/>
                    </p:nvPicPr>
                    <p:blipFill>
                      <a:blip r:embed="rId6"/>
                      <a:stretch>
                        <a:fillRect/>
                      </a:stretch>
                    </p:blipFill>
                    <p:spPr>
                      <a:xfrm>
                        <a:off x="4317853" y="626234"/>
                        <a:ext cx="6623050" cy="5651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A3F51054-07FD-449B-BC65-ED96CFC75BC6}"/>
              </a:ext>
            </a:extLst>
          </p:cNvPr>
          <p:cNvGraphicFramePr>
            <a:graphicFrameLocks noChangeAspect="1"/>
          </p:cNvGraphicFramePr>
          <p:nvPr>
            <p:extLst>
              <p:ext uri="{D42A27DB-BD31-4B8C-83A1-F6EECF244321}">
                <p14:modId xmlns:p14="http://schemas.microsoft.com/office/powerpoint/2010/main" val="2847812114"/>
              </p:ext>
            </p:extLst>
          </p:nvPr>
        </p:nvGraphicFramePr>
        <p:xfrm>
          <a:off x="5113338" y="1412632"/>
          <a:ext cx="3497262" cy="1016000"/>
        </p:xfrm>
        <a:graphic>
          <a:graphicData uri="http://schemas.openxmlformats.org/presentationml/2006/ole">
            <mc:AlternateContent xmlns:mc="http://schemas.openxmlformats.org/markup-compatibility/2006">
              <mc:Choice xmlns:v="urn:schemas-microsoft-com:vml" Requires="v">
                <p:oleObj spid="_x0000_s9285" name="Equation" r:id="rId7" imgW="1574640" imgH="457200" progId="Equation.DSMT4">
                  <p:embed/>
                </p:oleObj>
              </mc:Choice>
              <mc:Fallback>
                <p:oleObj name="Equation" r:id="rId7" imgW="1574640" imgH="457200" progId="Equation.DSMT4">
                  <p:embed/>
                  <p:pic>
                    <p:nvPicPr>
                      <p:cNvPr id="6" name="Object 5">
                        <a:extLst>
                          <a:ext uri="{FF2B5EF4-FFF2-40B4-BE49-F238E27FC236}">
                            <a16:creationId xmlns:a16="http://schemas.microsoft.com/office/drawing/2014/main" id="{C094DA56-DB66-4C9D-80E7-4B824DB41358}"/>
                          </a:ext>
                        </a:extLst>
                      </p:cNvPr>
                      <p:cNvPicPr/>
                      <p:nvPr/>
                    </p:nvPicPr>
                    <p:blipFill>
                      <a:blip r:embed="rId8"/>
                      <a:stretch>
                        <a:fillRect/>
                      </a:stretch>
                    </p:blipFill>
                    <p:spPr>
                      <a:xfrm>
                        <a:off x="5113338" y="1412632"/>
                        <a:ext cx="3497262" cy="10160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A12BA4F4-4F2F-4603-A93B-79849DCFC45F}"/>
              </a:ext>
            </a:extLst>
          </p:cNvPr>
          <p:cNvGraphicFramePr>
            <a:graphicFrameLocks noChangeAspect="1"/>
          </p:cNvGraphicFramePr>
          <p:nvPr>
            <p:extLst>
              <p:ext uri="{D42A27DB-BD31-4B8C-83A1-F6EECF244321}">
                <p14:modId xmlns:p14="http://schemas.microsoft.com/office/powerpoint/2010/main" val="3952485004"/>
              </p:ext>
            </p:extLst>
          </p:nvPr>
        </p:nvGraphicFramePr>
        <p:xfrm>
          <a:off x="2238009" y="2554753"/>
          <a:ext cx="1212850" cy="452437"/>
        </p:xfrm>
        <a:graphic>
          <a:graphicData uri="http://schemas.openxmlformats.org/presentationml/2006/ole">
            <mc:AlternateContent xmlns:mc="http://schemas.openxmlformats.org/markup-compatibility/2006">
              <mc:Choice xmlns:v="urn:schemas-microsoft-com:vml" Requires="v">
                <p:oleObj spid="_x0000_s9286" name="Equation" r:id="rId9" imgW="545760" imgH="203040" progId="Equation.DSMT4">
                  <p:embed/>
                </p:oleObj>
              </mc:Choice>
              <mc:Fallback>
                <p:oleObj name="Equation" r:id="rId9" imgW="545760" imgH="203040" progId="Equation.DSMT4">
                  <p:embed/>
                  <p:pic>
                    <p:nvPicPr>
                      <p:cNvPr id="18" name="Object 17">
                        <a:extLst>
                          <a:ext uri="{FF2B5EF4-FFF2-40B4-BE49-F238E27FC236}">
                            <a16:creationId xmlns:a16="http://schemas.microsoft.com/office/drawing/2014/main" id="{C4BF6D5B-9E91-4863-AA1F-645D68B6F28E}"/>
                          </a:ext>
                        </a:extLst>
                      </p:cNvPr>
                      <p:cNvPicPr/>
                      <p:nvPr/>
                    </p:nvPicPr>
                    <p:blipFill>
                      <a:blip r:embed="rId10"/>
                      <a:stretch>
                        <a:fillRect/>
                      </a:stretch>
                    </p:blipFill>
                    <p:spPr>
                      <a:xfrm>
                        <a:off x="2238009" y="2554753"/>
                        <a:ext cx="1212850" cy="452437"/>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56F552F8-3E38-405A-97CB-CA8992E9D885}"/>
              </a:ext>
            </a:extLst>
          </p:cNvPr>
          <p:cNvGraphicFramePr>
            <a:graphicFrameLocks noChangeAspect="1"/>
          </p:cNvGraphicFramePr>
          <p:nvPr>
            <p:extLst>
              <p:ext uri="{D42A27DB-BD31-4B8C-83A1-F6EECF244321}">
                <p14:modId xmlns:p14="http://schemas.microsoft.com/office/powerpoint/2010/main" val="3750720057"/>
              </p:ext>
            </p:extLst>
          </p:nvPr>
        </p:nvGraphicFramePr>
        <p:xfrm>
          <a:off x="1502547" y="3376491"/>
          <a:ext cx="4400550" cy="1016000"/>
        </p:xfrm>
        <a:graphic>
          <a:graphicData uri="http://schemas.openxmlformats.org/presentationml/2006/ole">
            <mc:AlternateContent xmlns:mc="http://schemas.openxmlformats.org/markup-compatibility/2006">
              <mc:Choice xmlns:v="urn:schemas-microsoft-com:vml" Requires="v">
                <p:oleObj spid="_x0000_s9287" name="Equation" r:id="rId11" imgW="1981080" imgH="457200" progId="Equation.DSMT4">
                  <p:embed/>
                </p:oleObj>
              </mc:Choice>
              <mc:Fallback>
                <p:oleObj name="Equation" r:id="rId11" imgW="1981080" imgH="457200" progId="Equation.DSMT4">
                  <p:embed/>
                  <p:pic>
                    <p:nvPicPr>
                      <p:cNvPr id="10" name="Object 9">
                        <a:extLst>
                          <a:ext uri="{FF2B5EF4-FFF2-40B4-BE49-F238E27FC236}">
                            <a16:creationId xmlns:a16="http://schemas.microsoft.com/office/drawing/2014/main" id="{A3F51054-07FD-449B-BC65-ED96CFC75BC6}"/>
                          </a:ext>
                        </a:extLst>
                      </p:cNvPr>
                      <p:cNvPicPr/>
                      <p:nvPr/>
                    </p:nvPicPr>
                    <p:blipFill>
                      <a:blip r:embed="rId12"/>
                      <a:stretch>
                        <a:fillRect/>
                      </a:stretch>
                    </p:blipFill>
                    <p:spPr>
                      <a:xfrm>
                        <a:off x="1502547" y="3376491"/>
                        <a:ext cx="4400550" cy="1016000"/>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A7FC3A2F-FDC7-4624-B708-A96FF73BF7DF}"/>
              </a:ext>
            </a:extLst>
          </p:cNvPr>
          <p:cNvGraphicFramePr>
            <a:graphicFrameLocks noChangeAspect="1"/>
          </p:cNvGraphicFramePr>
          <p:nvPr>
            <p:extLst>
              <p:ext uri="{D42A27DB-BD31-4B8C-83A1-F6EECF244321}">
                <p14:modId xmlns:p14="http://schemas.microsoft.com/office/powerpoint/2010/main" val="312263079"/>
              </p:ext>
            </p:extLst>
          </p:nvPr>
        </p:nvGraphicFramePr>
        <p:xfrm>
          <a:off x="2263775" y="4854575"/>
          <a:ext cx="2708275" cy="1016000"/>
        </p:xfrm>
        <a:graphic>
          <a:graphicData uri="http://schemas.openxmlformats.org/presentationml/2006/ole">
            <mc:AlternateContent xmlns:mc="http://schemas.openxmlformats.org/markup-compatibility/2006">
              <mc:Choice xmlns:v="urn:schemas-microsoft-com:vml" Requires="v">
                <p:oleObj spid="_x0000_s9288" name="Equation" r:id="rId13" imgW="1218960" imgH="457200" progId="Equation.DSMT4">
                  <p:embed/>
                </p:oleObj>
              </mc:Choice>
              <mc:Fallback>
                <p:oleObj name="Equation" r:id="rId13" imgW="1218960" imgH="457200" progId="Equation.DSMT4">
                  <p:embed/>
                  <p:pic>
                    <p:nvPicPr>
                      <p:cNvPr id="18" name="Object 17">
                        <a:extLst>
                          <a:ext uri="{FF2B5EF4-FFF2-40B4-BE49-F238E27FC236}">
                            <a16:creationId xmlns:a16="http://schemas.microsoft.com/office/drawing/2014/main" id="{56F552F8-3E38-405A-97CB-CA8992E9D885}"/>
                          </a:ext>
                        </a:extLst>
                      </p:cNvPr>
                      <p:cNvPicPr/>
                      <p:nvPr/>
                    </p:nvPicPr>
                    <p:blipFill>
                      <a:blip r:embed="rId14"/>
                      <a:stretch>
                        <a:fillRect/>
                      </a:stretch>
                    </p:blipFill>
                    <p:spPr>
                      <a:xfrm>
                        <a:off x="2263775" y="4854575"/>
                        <a:ext cx="2708275" cy="101600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863DBC99-CA0F-45D4-9DCA-3529B17A2829}"/>
              </a:ext>
            </a:extLst>
          </p:cNvPr>
          <p:cNvGraphicFramePr>
            <a:graphicFrameLocks noChangeAspect="1"/>
          </p:cNvGraphicFramePr>
          <p:nvPr>
            <p:extLst>
              <p:ext uri="{D42A27DB-BD31-4B8C-83A1-F6EECF244321}">
                <p14:modId xmlns:p14="http://schemas.microsoft.com/office/powerpoint/2010/main" val="3799173366"/>
              </p:ext>
            </p:extLst>
          </p:nvPr>
        </p:nvGraphicFramePr>
        <p:xfrm>
          <a:off x="6696075" y="4719638"/>
          <a:ext cx="1270000" cy="1016000"/>
        </p:xfrm>
        <a:graphic>
          <a:graphicData uri="http://schemas.openxmlformats.org/presentationml/2006/ole">
            <mc:AlternateContent xmlns:mc="http://schemas.openxmlformats.org/markup-compatibility/2006">
              <mc:Choice xmlns:v="urn:schemas-microsoft-com:vml" Requires="v">
                <p:oleObj spid="_x0000_s9289" name="Equation" r:id="rId15" imgW="571320" imgH="457200" progId="Equation.DSMT4">
                  <p:embed/>
                </p:oleObj>
              </mc:Choice>
              <mc:Fallback>
                <p:oleObj name="Equation" r:id="rId15" imgW="571320" imgH="457200" progId="Equation.DSMT4">
                  <p:embed/>
                  <p:pic>
                    <p:nvPicPr>
                      <p:cNvPr id="20" name="Object 19">
                        <a:extLst>
                          <a:ext uri="{FF2B5EF4-FFF2-40B4-BE49-F238E27FC236}">
                            <a16:creationId xmlns:a16="http://schemas.microsoft.com/office/drawing/2014/main" id="{A7FC3A2F-FDC7-4624-B708-A96FF73BF7DF}"/>
                          </a:ext>
                        </a:extLst>
                      </p:cNvPr>
                      <p:cNvPicPr/>
                      <p:nvPr/>
                    </p:nvPicPr>
                    <p:blipFill>
                      <a:blip r:embed="rId16"/>
                      <a:stretch>
                        <a:fillRect/>
                      </a:stretch>
                    </p:blipFill>
                    <p:spPr>
                      <a:xfrm>
                        <a:off x="6696075" y="4719638"/>
                        <a:ext cx="1270000" cy="1016000"/>
                      </a:xfrm>
                      <a:prstGeom prst="rect">
                        <a:avLst/>
                      </a:prstGeom>
                    </p:spPr>
                  </p:pic>
                </p:oleObj>
              </mc:Fallback>
            </mc:AlternateContent>
          </a:graphicData>
        </a:graphic>
      </p:graphicFrame>
    </p:spTree>
    <p:extLst>
      <p:ext uri="{BB962C8B-B14F-4D97-AF65-F5344CB8AC3E}">
        <p14:creationId xmlns:p14="http://schemas.microsoft.com/office/powerpoint/2010/main" val="2441580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543CF-6F11-473D-9255-B389D15B3A00}"/>
              </a:ext>
            </a:extLst>
          </p:cNvPr>
          <p:cNvSpPr>
            <a:spLocks noGrp="1"/>
          </p:cNvSpPr>
          <p:nvPr>
            <p:ph type="title"/>
          </p:nvPr>
        </p:nvSpPr>
        <p:spPr/>
        <p:txBody>
          <a:bodyPr>
            <a:normAutofit/>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Solution: By using inverse of a square matrix</a:t>
            </a: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38B3D65-D70E-4050-A411-7E6E3577D1F3}"/>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b) If we let       be the number of units of product I,     be the number of units of product II, we can develop the following equations :</a:t>
            </a:r>
          </a:p>
          <a:p>
            <a:pPr marL="0" indent="0">
              <a:buNone/>
            </a:pPr>
            <a:r>
              <a:rPr lang="en-US" sz="2400" dirty="0">
                <a:latin typeface="Times New Roman" panose="02020603050405020304" pitchFamily="18" charset="0"/>
                <a:cs typeface="Times New Roman" panose="02020603050405020304" pitchFamily="18" charset="0"/>
              </a:rPr>
              <a:t>         </a:t>
            </a:r>
          </a:p>
          <a:p>
            <a:pPr marL="0" indent="0">
              <a:buNone/>
            </a:pPr>
            <a:endParaRPr lang="en-US" dirty="0"/>
          </a:p>
        </p:txBody>
      </p:sp>
      <p:sp>
        <p:nvSpPr>
          <p:cNvPr id="4" name="Slide Number Placeholder 3">
            <a:extLst>
              <a:ext uri="{FF2B5EF4-FFF2-40B4-BE49-F238E27FC236}">
                <a16:creationId xmlns:a16="http://schemas.microsoft.com/office/drawing/2014/main" id="{A900102D-D1AB-4AE1-B6B2-54D9419A9BAB}"/>
              </a:ext>
            </a:extLst>
          </p:cNvPr>
          <p:cNvSpPr>
            <a:spLocks noGrp="1"/>
          </p:cNvSpPr>
          <p:nvPr>
            <p:ph type="sldNum" sz="quarter" idx="12"/>
          </p:nvPr>
        </p:nvSpPr>
        <p:spPr/>
        <p:txBody>
          <a:bodyPr/>
          <a:lstStyle/>
          <a:p>
            <a:fld id="{866DA388-3ED5-4047-BC4E-1D8E27C227B8}" type="slidenum">
              <a:rPr lang="en-US" smtClean="0"/>
              <a:t>19</a:t>
            </a:fld>
            <a:endParaRPr lang="en-US"/>
          </a:p>
        </p:txBody>
      </p:sp>
      <p:graphicFrame>
        <p:nvGraphicFramePr>
          <p:cNvPr id="5" name="Object 4">
            <a:extLst>
              <a:ext uri="{FF2B5EF4-FFF2-40B4-BE49-F238E27FC236}">
                <a16:creationId xmlns:a16="http://schemas.microsoft.com/office/drawing/2014/main" id="{8679E542-5EC8-4E18-AC4A-8508C6936C34}"/>
              </a:ext>
            </a:extLst>
          </p:cNvPr>
          <p:cNvGraphicFramePr>
            <a:graphicFrameLocks noChangeAspect="1"/>
          </p:cNvGraphicFramePr>
          <p:nvPr>
            <p:extLst>
              <p:ext uri="{D42A27DB-BD31-4B8C-83A1-F6EECF244321}">
                <p14:modId xmlns:p14="http://schemas.microsoft.com/office/powerpoint/2010/main" val="2325689848"/>
              </p:ext>
            </p:extLst>
          </p:nvPr>
        </p:nvGraphicFramePr>
        <p:xfrm>
          <a:off x="2340708" y="1785521"/>
          <a:ext cx="366713" cy="508196"/>
        </p:xfrm>
        <a:graphic>
          <a:graphicData uri="http://schemas.openxmlformats.org/presentationml/2006/ole">
            <mc:AlternateContent xmlns:mc="http://schemas.openxmlformats.org/markup-compatibility/2006">
              <mc:Choice xmlns:v="urn:schemas-microsoft-com:vml" Requires="v">
                <p:oleObj spid="_x0000_s10306" name="Equation" r:id="rId3" imgW="152280" imgH="228600" progId="Equation.DSMT4">
                  <p:embed/>
                </p:oleObj>
              </mc:Choice>
              <mc:Fallback>
                <p:oleObj name="Equation" r:id="rId3" imgW="152280" imgH="228600" progId="Equation.DSMT4">
                  <p:embed/>
                  <p:pic>
                    <p:nvPicPr>
                      <p:cNvPr id="5" name="Object 4">
                        <a:extLst>
                          <a:ext uri="{FF2B5EF4-FFF2-40B4-BE49-F238E27FC236}">
                            <a16:creationId xmlns:a16="http://schemas.microsoft.com/office/drawing/2014/main" id="{8679E542-5EC8-4E18-AC4A-8508C6936C34}"/>
                          </a:ext>
                        </a:extLst>
                      </p:cNvPr>
                      <p:cNvPicPr/>
                      <p:nvPr/>
                    </p:nvPicPr>
                    <p:blipFill>
                      <a:blip r:embed="rId4"/>
                      <a:stretch>
                        <a:fillRect/>
                      </a:stretch>
                    </p:blipFill>
                    <p:spPr>
                      <a:xfrm>
                        <a:off x="2340708" y="1785521"/>
                        <a:ext cx="366713" cy="508196"/>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FA00F97-29C0-48F3-A3E0-AE799F8FE7A9}"/>
              </a:ext>
            </a:extLst>
          </p:cNvPr>
          <p:cNvGraphicFramePr>
            <a:graphicFrameLocks noChangeAspect="1"/>
          </p:cNvGraphicFramePr>
          <p:nvPr>
            <p:extLst>
              <p:ext uri="{D42A27DB-BD31-4B8C-83A1-F6EECF244321}">
                <p14:modId xmlns:p14="http://schemas.microsoft.com/office/powerpoint/2010/main" val="3933405242"/>
              </p:ext>
            </p:extLst>
          </p:nvPr>
        </p:nvGraphicFramePr>
        <p:xfrm>
          <a:off x="7184780" y="1785717"/>
          <a:ext cx="366713" cy="508000"/>
        </p:xfrm>
        <a:graphic>
          <a:graphicData uri="http://schemas.openxmlformats.org/presentationml/2006/ole">
            <mc:AlternateContent xmlns:mc="http://schemas.openxmlformats.org/markup-compatibility/2006">
              <mc:Choice xmlns:v="urn:schemas-microsoft-com:vml" Requires="v">
                <p:oleObj spid="_x0000_s10307" name="Equation" r:id="rId5" imgW="164880" imgH="228600" progId="Equation.DSMT4">
                  <p:embed/>
                </p:oleObj>
              </mc:Choice>
              <mc:Fallback>
                <p:oleObj name="Equation" r:id="rId5" imgW="164880" imgH="228600" progId="Equation.DSMT4">
                  <p:embed/>
                  <p:pic>
                    <p:nvPicPr>
                      <p:cNvPr id="7" name="Object 6">
                        <a:extLst>
                          <a:ext uri="{FF2B5EF4-FFF2-40B4-BE49-F238E27FC236}">
                            <a16:creationId xmlns:a16="http://schemas.microsoft.com/office/drawing/2014/main" id="{1FA00F97-29C0-48F3-A3E0-AE799F8FE7A9}"/>
                          </a:ext>
                        </a:extLst>
                      </p:cNvPr>
                      <p:cNvPicPr/>
                      <p:nvPr/>
                    </p:nvPicPr>
                    <p:blipFill>
                      <a:blip r:embed="rId6"/>
                      <a:stretch>
                        <a:fillRect/>
                      </a:stretch>
                    </p:blipFill>
                    <p:spPr>
                      <a:xfrm>
                        <a:off x="7184780" y="1785717"/>
                        <a:ext cx="366713" cy="508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02C84AD5-E9C0-4CCE-9D6E-E13506056696}"/>
              </a:ext>
            </a:extLst>
          </p:cNvPr>
          <p:cNvGraphicFramePr>
            <a:graphicFrameLocks noChangeAspect="1"/>
          </p:cNvGraphicFramePr>
          <p:nvPr/>
        </p:nvGraphicFramePr>
        <p:xfrm>
          <a:off x="5638800" y="3328988"/>
          <a:ext cx="914400" cy="198437"/>
        </p:xfrm>
        <a:graphic>
          <a:graphicData uri="http://schemas.openxmlformats.org/presentationml/2006/ole">
            <mc:AlternateContent xmlns:mc="http://schemas.openxmlformats.org/markup-compatibility/2006">
              <mc:Choice xmlns:v="urn:schemas-microsoft-com:vml" Requires="v">
                <p:oleObj spid="_x0000_s10308" name="Equation" r:id="rId7" imgW="914400" imgH="198720" progId="Equation.DSMT4">
                  <p:embed/>
                </p:oleObj>
              </mc:Choice>
              <mc:Fallback>
                <p:oleObj name="Equation" r:id="rId7" imgW="914400" imgH="198720" progId="Equation.DSMT4">
                  <p:embed/>
                  <p:pic>
                    <p:nvPicPr>
                      <p:cNvPr id="8" name="Object 7">
                        <a:extLst>
                          <a:ext uri="{FF2B5EF4-FFF2-40B4-BE49-F238E27FC236}">
                            <a16:creationId xmlns:a16="http://schemas.microsoft.com/office/drawing/2014/main" id="{02C84AD5-E9C0-4CCE-9D6E-E13506056696}"/>
                          </a:ext>
                        </a:extLst>
                      </p:cNvPr>
                      <p:cNvPicPr/>
                      <p:nvPr/>
                    </p:nvPicPr>
                    <p:blipFill>
                      <a:blip r:embed="rId8"/>
                      <a:stretch>
                        <a:fillRect/>
                      </a:stretch>
                    </p:blipFill>
                    <p:spPr>
                      <a:xfrm>
                        <a:off x="5638800" y="3328988"/>
                        <a:ext cx="914400" cy="19843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42D838B-80E6-42F4-8C14-8B170C745739}"/>
              </a:ext>
            </a:extLst>
          </p:cNvPr>
          <p:cNvGraphicFramePr>
            <a:graphicFrameLocks noChangeAspect="1"/>
          </p:cNvGraphicFramePr>
          <p:nvPr/>
        </p:nvGraphicFramePr>
        <p:xfrm>
          <a:off x="5638800" y="3328988"/>
          <a:ext cx="914400" cy="198437"/>
        </p:xfrm>
        <a:graphic>
          <a:graphicData uri="http://schemas.openxmlformats.org/presentationml/2006/ole">
            <mc:AlternateContent xmlns:mc="http://schemas.openxmlformats.org/markup-compatibility/2006">
              <mc:Choice xmlns:v="urn:schemas-microsoft-com:vml" Requires="v">
                <p:oleObj spid="_x0000_s10309" name="Equation" r:id="rId9" imgW="914400" imgH="198720" progId="Equation.DSMT4">
                  <p:embed/>
                </p:oleObj>
              </mc:Choice>
              <mc:Fallback>
                <p:oleObj name="Equation" r:id="rId9" imgW="914400" imgH="198720" progId="Equation.DSMT4">
                  <p:embed/>
                  <p:pic>
                    <p:nvPicPr>
                      <p:cNvPr id="9" name="Object 8">
                        <a:extLst>
                          <a:ext uri="{FF2B5EF4-FFF2-40B4-BE49-F238E27FC236}">
                            <a16:creationId xmlns:a16="http://schemas.microsoft.com/office/drawing/2014/main" id="{F42D838B-80E6-42F4-8C14-8B170C745739}"/>
                          </a:ext>
                        </a:extLst>
                      </p:cNvPr>
                      <p:cNvPicPr/>
                      <p:nvPr/>
                    </p:nvPicPr>
                    <p:blipFill>
                      <a:blip r:embed="rId8"/>
                      <a:stretch>
                        <a:fillRect/>
                      </a:stretch>
                    </p:blipFill>
                    <p:spPr>
                      <a:xfrm>
                        <a:off x="5638800" y="3328988"/>
                        <a:ext cx="914400" cy="1984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790154C-75EC-4249-AFBD-1A2E2BE57196}"/>
              </a:ext>
            </a:extLst>
          </p:cNvPr>
          <p:cNvGraphicFramePr>
            <a:graphicFrameLocks noChangeAspect="1"/>
          </p:cNvGraphicFramePr>
          <p:nvPr>
            <p:extLst>
              <p:ext uri="{D42A27DB-BD31-4B8C-83A1-F6EECF244321}">
                <p14:modId xmlns:p14="http://schemas.microsoft.com/office/powerpoint/2010/main" val="337059928"/>
              </p:ext>
            </p:extLst>
          </p:nvPr>
        </p:nvGraphicFramePr>
        <p:xfrm>
          <a:off x="4125394" y="2686051"/>
          <a:ext cx="2652889" cy="508000"/>
        </p:xfrm>
        <a:graphic>
          <a:graphicData uri="http://schemas.openxmlformats.org/presentationml/2006/ole">
            <mc:AlternateContent xmlns:mc="http://schemas.openxmlformats.org/markup-compatibility/2006">
              <mc:Choice xmlns:v="urn:schemas-microsoft-com:vml" Requires="v">
                <p:oleObj spid="_x0000_s10310" name="Equation" r:id="rId10" imgW="1193760" imgH="228600" progId="Equation.DSMT4">
                  <p:embed/>
                </p:oleObj>
              </mc:Choice>
              <mc:Fallback>
                <p:oleObj name="Equation" r:id="rId10" imgW="1193760" imgH="228600" progId="Equation.DSMT4">
                  <p:embed/>
                  <p:pic>
                    <p:nvPicPr>
                      <p:cNvPr id="10" name="Object 9">
                        <a:extLst>
                          <a:ext uri="{FF2B5EF4-FFF2-40B4-BE49-F238E27FC236}">
                            <a16:creationId xmlns:a16="http://schemas.microsoft.com/office/drawing/2014/main" id="{D790154C-75EC-4249-AFBD-1A2E2BE57196}"/>
                          </a:ext>
                        </a:extLst>
                      </p:cNvPr>
                      <p:cNvPicPr/>
                      <p:nvPr/>
                    </p:nvPicPr>
                    <p:blipFill>
                      <a:blip r:embed="rId11"/>
                      <a:stretch>
                        <a:fillRect/>
                      </a:stretch>
                    </p:blipFill>
                    <p:spPr>
                      <a:xfrm>
                        <a:off x="4125394" y="2686051"/>
                        <a:ext cx="2652889" cy="508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EC256BDC-57BC-45F8-B034-751F3209C748}"/>
              </a:ext>
            </a:extLst>
          </p:cNvPr>
          <p:cNvGraphicFramePr>
            <a:graphicFrameLocks noChangeAspect="1"/>
          </p:cNvGraphicFramePr>
          <p:nvPr>
            <p:extLst>
              <p:ext uri="{D42A27DB-BD31-4B8C-83A1-F6EECF244321}">
                <p14:modId xmlns:p14="http://schemas.microsoft.com/office/powerpoint/2010/main" val="2106893967"/>
              </p:ext>
            </p:extLst>
          </p:nvPr>
        </p:nvGraphicFramePr>
        <p:xfrm>
          <a:off x="3886200" y="3328988"/>
          <a:ext cx="3132138" cy="508000"/>
        </p:xfrm>
        <a:graphic>
          <a:graphicData uri="http://schemas.openxmlformats.org/presentationml/2006/ole">
            <mc:AlternateContent xmlns:mc="http://schemas.openxmlformats.org/markup-compatibility/2006">
              <mc:Choice xmlns:v="urn:schemas-microsoft-com:vml" Requires="v">
                <p:oleObj spid="_x0000_s10311" name="Equation" r:id="rId12" imgW="1409400" imgH="228600" progId="Equation.DSMT4">
                  <p:embed/>
                </p:oleObj>
              </mc:Choice>
              <mc:Fallback>
                <p:oleObj name="Equation" r:id="rId12" imgW="1409400" imgH="228600" progId="Equation.DSMT4">
                  <p:embed/>
                  <p:pic>
                    <p:nvPicPr>
                      <p:cNvPr id="12" name="Object 11">
                        <a:extLst>
                          <a:ext uri="{FF2B5EF4-FFF2-40B4-BE49-F238E27FC236}">
                            <a16:creationId xmlns:a16="http://schemas.microsoft.com/office/drawing/2014/main" id="{EC256BDC-57BC-45F8-B034-751F3209C748}"/>
                          </a:ext>
                        </a:extLst>
                      </p:cNvPr>
                      <p:cNvPicPr/>
                      <p:nvPr/>
                    </p:nvPicPr>
                    <p:blipFill>
                      <a:blip r:embed="rId13"/>
                      <a:stretch>
                        <a:fillRect/>
                      </a:stretch>
                    </p:blipFill>
                    <p:spPr>
                      <a:xfrm>
                        <a:off x="3886200" y="3328988"/>
                        <a:ext cx="3132138" cy="5080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7AA17A71-839E-45AA-B7E9-879D7DFE9659}"/>
              </a:ext>
            </a:extLst>
          </p:cNvPr>
          <p:cNvGraphicFramePr>
            <a:graphicFrameLocks noChangeAspect="1"/>
          </p:cNvGraphicFramePr>
          <p:nvPr>
            <p:extLst>
              <p:ext uri="{D42A27DB-BD31-4B8C-83A1-F6EECF244321}">
                <p14:modId xmlns:p14="http://schemas.microsoft.com/office/powerpoint/2010/main" val="3843183650"/>
              </p:ext>
            </p:extLst>
          </p:nvPr>
        </p:nvGraphicFramePr>
        <p:xfrm>
          <a:off x="1121387" y="4637087"/>
          <a:ext cx="3836987" cy="1071563"/>
        </p:xfrm>
        <a:graphic>
          <a:graphicData uri="http://schemas.openxmlformats.org/presentationml/2006/ole">
            <mc:AlternateContent xmlns:mc="http://schemas.openxmlformats.org/markup-compatibility/2006">
              <mc:Choice xmlns:v="urn:schemas-microsoft-com:vml" Requires="v">
                <p:oleObj spid="_x0000_s10312" name="Equation" r:id="rId14" imgW="1726920" imgH="482400" progId="Equation.DSMT4">
                  <p:embed/>
                </p:oleObj>
              </mc:Choice>
              <mc:Fallback>
                <p:oleObj name="Equation" r:id="rId14" imgW="1726920" imgH="482400" progId="Equation.DSMT4">
                  <p:embed/>
                  <p:pic>
                    <p:nvPicPr>
                      <p:cNvPr id="14" name="Object 13">
                        <a:extLst>
                          <a:ext uri="{FF2B5EF4-FFF2-40B4-BE49-F238E27FC236}">
                            <a16:creationId xmlns:a16="http://schemas.microsoft.com/office/drawing/2014/main" id="{7AA17A71-839E-45AA-B7E9-879D7DFE9659}"/>
                          </a:ext>
                        </a:extLst>
                      </p:cNvPr>
                      <p:cNvPicPr/>
                      <p:nvPr/>
                    </p:nvPicPr>
                    <p:blipFill>
                      <a:blip r:embed="rId15"/>
                      <a:stretch>
                        <a:fillRect/>
                      </a:stretch>
                    </p:blipFill>
                    <p:spPr>
                      <a:xfrm>
                        <a:off x="1121387" y="4637087"/>
                        <a:ext cx="3836987" cy="1071563"/>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D6B61B41-77DB-409A-B4AC-141A84154ED4}"/>
              </a:ext>
            </a:extLst>
          </p:cNvPr>
          <p:cNvGraphicFramePr>
            <a:graphicFrameLocks noChangeAspect="1"/>
          </p:cNvGraphicFramePr>
          <p:nvPr/>
        </p:nvGraphicFramePr>
        <p:xfrm>
          <a:off x="1846996" y="4001294"/>
          <a:ext cx="987425" cy="395288"/>
        </p:xfrm>
        <a:graphic>
          <a:graphicData uri="http://schemas.openxmlformats.org/presentationml/2006/ole">
            <mc:AlternateContent xmlns:mc="http://schemas.openxmlformats.org/markup-compatibility/2006">
              <mc:Choice xmlns:v="urn:schemas-microsoft-com:vml" Requires="v">
                <p:oleObj spid="_x0000_s10313" name="Equation" r:id="rId16" imgW="444240" imgH="177480" progId="Equation.DSMT4">
                  <p:embed/>
                </p:oleObj>
              </mc:Choice>
              <mc:Fallback>
                <p:oleObj name="Equation" r:id="rId16" imgW="444240" imgH="177480" progId="Equation.DSMT4">
                  <p:embed/>
                  <p:pic>
                    <p:nvPicPr>
                      <p:cNvPr id="16" name="Object 15">
                        <a:extLst>
                          <a:ext uri="{FF2B5EF4-FFF2-40B4-BE49-F238E27FC236}">
                            <a16:creationId xmlns:a16="http://schemas.microsoft.com/office/drawing/2014/main" id="{D6B61B41-77DB-409A-B4AC-141A84154ED4}"/>
                          </a:ext>
                        </a:extLst>
                      </p:cNvPr>
                      <p:cNvPicPr/>
                      <p:nvPr/>
                    </p:nvPicPr>
                    <p:blipFill>
                      <a:blip r:embed="rId17"/>
                      <a:stretch>
                        <a:fillRect/>
                      </a:stretch>
                    </p:blipFill>
                    <p:spPr>
                      <a:xfrm>
                        <a:off x="1846996" y="4001294"/>
                        <a:ext cx="987425" cy="395288"/>
                      </a:xfrm>
                      <a:prstGeom prst="rect">
                        <a:avLst/>
                      </a:prstGeom>
                    </p:spPr>
                  </p:pic>
                </p:oleObj>
              </mc:Fallback>
            </mc:AlternateContent>
          </a:graphicData>
        </a:graphic>
      </p:graphicFrame>
    </p:spTree>
    <p:extLst>
      <p:ext uri="{BB962C8B-B14F-4D97-AF65-F5344CB8AC3E}">
        <p14:creationId xmlns:p14="http://schemas.microsoft.com/office/powerpoint/2010/main" val="319229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2A02-1D82-42B3-8912-52CB03C8047A}"/>
              </a:ext>
            </a:extLst>
          </p:cNvPr>
          <p:cNvSpPr>
            <a:spLocks noGrp="1"/>
          </p:cNvSpPr>
          <p:nvPr>
            <p:ph type="title"/>
          </p:nvPr>
        </p:nvSpPr>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Example 1:</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57233B8-370D-4ECF-945D-1EF0BDB5032B}"/>
                  </a:ext>
                </a:extLst>
              </p:cNvPr>
              <p:cNvSpPr>
                <a:spLocks noGrp="1"/>
              </p:cNvSpPr>
              <p:nvPr>
                <p:ph idx="1"/>
              </p:nvPr>
            </p:nvSpPr>
            <p:spPr/>
            <p:txBody>
              <a:bodyPr>
                <a:normAutofit/>
              </a:bodyPr>
              <a:lstStyle/>
              <a:p>
                <a:pPr marL="0" marR="0" indent="0">
                  <a:lnSpc>
                    <a:spcPct val="115000"/>
                  </a:lnSpc>
                  <a:spcBef>
                    <a:spcPts val="0"/>
                  </a:spcBef>
                  <a:spcAft>
                    <a:spcPts val="0"/>
                  </a:spcAft>
                  <a:buNone/>
                </a:pP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Let matrix </a:t>
                </a:r>
                <a:r>
                  <a:rPr lang="en-US" sz="2400" i="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represent the sales (in thousands of</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dollars) for the </a:t>
                </a:r>
                <a:r>
                  <a:rPr lang="en-US" sz="24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Walbash</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Company in 2011 in various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cities, and let matrix </a:t>
                </a:r>
                <a:r>
                  <a:rPr lang="en-US" sz="2400" i="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B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represent the sales (in thousands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of dollars) for the same company in 2012 in the same</a:t>
                </a:r>
                <a:r>
                  <a:rPr lang="en-US"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000000"/>
                    </a:solidFill>
                    <a:effectLst/>
                    <a:latin typeface="Times New Roman" panose="02020603050405020304" pitchFamily="18" charset="0"/>
                    <a:ea typeface="Calibri" panose="020F0502020204030204" pitchFamily="34" charset="0"/>
                  </a:rPr>
                  <a:t>cities.</a:t>
                </a:r>
                <a:br>
                  <a:rPr lang="en-US" sz="2400" dirty="0">
                    <a:solidFill>
                      <a:srgbClr val="000000"/>
                    </a:solidFill>
                    <a:effectLst/>
                    <a:latin typeface="Times New Roman" panose="02020603050405020304" pitchFamily="18" charset="0"/>
                    <a:ea typeface="Calibri" panose="020F0502020204030204" pitchFamily="34" charset="0"/>
                  </a:rPr>
                </a:br>
                <a:endParaRPr lang="en-US" sz="2400" dirty="0">
                  <a:solidFill>
                    <a:srgbClr val="000000"/>
                  </a:solidFill>
                  <a:effectLst/>
                  <a:latin typeface="Times New Roman" panose="02020603050405020304" pitchFamily="18" charset="0"/>
                  <a:ea typeface="Calibri" panose="020F0502020204030204" pitchFamily="34" charset="0"/>
                </a:endParaRPr>
              </a:p>
              <a:p>
                <a:pPr marL="0" marR="0" indent="0">
                  <a:lnSpc>
                    <a:spcPct val="115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Chicago   Atlanta   Memphis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𝐴</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3"/>
                                  <m:mcJc m:val="center"/>
                                </m:mcPr>
                              </m:mc>
                            </m:mcs>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mP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450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280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850</m:t>
                              </m:r>
                            </m:e>
                          </m:m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400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350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150</m:t>
                              </m:r>
                            </m:e>
                          </m:mr>
                        </m:m>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e>
                    </m:d>
                    <m:m>
                      <m:mPr>
                        <m:mcs>
                          <m:mc>
                            <m:mcPr>
                              <m:count m:val="1"/>
                              <m:mcJc m:val="center"/>
                            </m:mcPr>
                          </m:mc>
                        </m:mcs>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mPr>
                      <m:mr>
                        <m:e>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Wholesale</m:t>
                          </m:r>
                        </m:e>
                      </m:m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𝑅𝑒𝑡𝑎𝑖𝑙</m:t>
                          </m:r>
                        </m:e>
                      </m:mr>
                    </m:m>
                  </m:oMath>
                </a14:m>
                <a:r>
                  <a:rPr lang="en-US" sz="1800" dirty="0">
                    <a:effectLst/>
                    <a:latin typeface="Calibri" panose="020F0502020204030204" pitchFamily="34" charset="0"/>
                    <a:ea typeface="Calibri" panose="020F0502020204030204" pitchFamily="34" charset="0"/>
                    <a:cs typeface="Arial" panose="020B0604020202020204" pitchFamily="34" charset="0"/>
                  </a:rPr>
                  <a:t>  </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15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                                                    Chicago  Atlanta  Memphis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sz="1800" dirty="0">
                    <a:effectLst/>
                    <a:latin typeface="Times New Roman" panose="02020603050405020304" pitchFamily="18" charset="0"/>
                    <a:ea typeface="Times New Roman" panose="02020603050405020304" pitchFamily="18" charset="0"/>
                  </a:rPr>
                  <a:t>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𝐵</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cs typeface="Times New Roman" panose="02020603050405020304" pitchFamily="18" charset="0"/>
                          </a:rPr>
                        </m:ctrlPr>
                      </m:dPr>
                      <m:e>
                        <m:m>
                          <m:mPr>
                            <m:mcs>
                              <m:mc>
                                <m:mcPr>
                                  <m:count m:val="3"/>
                                  <m:mcJc m:val="center"/>
                                </m:mcPr>
                              </m:mc>
                            </m:mcs>
                            <m:ctrlPr>
                              <a:rPr lang="en-US" sz="1800" i="1">
                                <a:effectLst/>
                                <a:latin typeface="Cambria Math" panose="02040503050406030204" pitchFamily="18" charset="0"/>
                                <a:cs typeface="Times New Roman" panose="02020603050405020304" pitchFamily="18" charset="0"/>
                              </a:rPr>
                            </m:ctrlPr>
                          </m:mP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375</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710</m:t>
                              </m:r>
                            </m:e>
                          </m:m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410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1800" i="1">
                                  <a:effectLst/>
                                  <a:latin typeface="Cambria Math" panose="02040503050406030204" pitchFamily="18" charset="0"/>
                                  <a:ea typeface="Calibri" panose="020F0502020204030204" pitchFamily="34" charset="0"/>
                                  <a:cs typeface="Times New Roman" panose="02020603050405020304" pitchFamily="18" charset="0"/>
                                </a:rPr>
                                <m:t>200</m:t>
                              </m:r>
                            </m:e>
                          </m:mr>
                        </m:m>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e>
                    </m:d>
                    <m:m>
                      <m:mPr>
                        <m:mcs>
                          <m:mc>
                            <m:mcPr>
                              <m:count m:val="1"/>
                              <m:mcJc m:val="center"/>
                            </m:mcPr>
                          </m:mc>
                        </m:mcs>
                        <m:ctrlPr>
                          <a:rPr lang="en-US" sz="1800" i="1">
                            <a:effectLst/>
                            <a:latin typeface="Cambria Math" panose="02040503050406030204" pitchFamily="18" charset="0"/>
                            <a:cs typeface="Times New Roman" panose="02020603050405020304" pitchFamily="18" charset="0"/>
                          </a:rPr>
                        </m:ctrlPr>
                      </m:mPr>
                      <m:mr>
                        <m:e>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Wholesale</m:t>
                          </m:r>
                        </m:e>
                      </m:mr>
                      <m:m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𝑅𝑒𝑡𝑎𝑖𝑙</m:t>
                          </m:r>
                        </m:e>
                      </m:mr>
                    </m:m>
                  </m:oMath>
                </a14:m>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endParaRPr lang="en-US" sz="3600" dirty="0"/>
              </a:p>
            </p:txBody>
          </p:sp>
        </mc:Choice>
        <mc:Fallback xmlns="">
          <p:sp>
            <p:nvSpPr>
              <p:cNvPr id="3" name="Content Placeholder 2">
                <a:extLst>
                  <a:ext uri="{FF2B5EF4-FFF2-40B4-BE49-F238E27FC236}">
                    <a16:creationId xmlns:a16="http://schemas.microsoft.com/office/drawing/2014/main" id="{557233B8-370D-4ECF-945D-1EF0BDB5032B}"/>
                  </a:ext>
                </a:extLst>
              </p:cNvPr>
              <p:cNvSpPr>
                <a:spLocks noGrp="1" noRot="1" noChangeAspect="1" noMove="1" noResize="1" noEditPoints="1" noAdjustHandles="1" noChangeArrowheads="1" noChangeShapeType="1" noTextEdit="1"/>
              </p:cNvSpPr>
              <p:nvPr>
                <p:ph idx="1"/>
              </p:nvPr>
            </p:nvSpPr>
            <p:spPr>
              <a:blipFill>
                <a:blip r:embed="rId2"/>
                <a:stretch>
                  <a:fillRect l="-928" t="-56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51288AB-9C61-4804-84AB-8A6842319414}"/>
              </a:ext>
            </a:extLst>
          </p:cNvPr>
          <p:cNvSpPr>
            <a:spLocks noGrp="1"/>
          </p:cNvSpPr>
          <p:nvPr>
            <p:ph type="sldNum" sz="quarter" idx="12"/>
          </p:nvPr>
        </p:nvSpPr>
        <p:spPr/>
        <p:txBody>
          <a:bodyPr/>
          <a:lstStyle/>
          <a:p>
            <a:fld id="{866DA388-3ED5-4047-BC4E-1D8E27C227B8}" type="slidenum">
              <a:rPr lang="en-US" smtClean="0"/>
              <a:t>2</a:t>
            </a:fld>
            <a:endParaRPr lang="en-US"/>
          </a:p>
        </p:txBody>
      </p:sp>
    </p:spTree>
    <p:extLst>
      <p:ext uri="{BB962C8B-B14F-4D97-AF65-F5344CB8AC3E}">
        <p14:creationId xmlns:p14="http://schemas.microsoft.com/office/powerpoint/2010/main" val="408704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3BE9DE0-FBB8-4B79-AC09-25389A95B3C0}"/>
              </a:ext>
            </a:extLst>
          </p:cNvPr>
          <p:cNvSpPr>
            <a:spLocks noGrp="1"/>
          </p:cNvSpPr>
          <p:nvPr>
            <p:ph type="sldNum" sz="quarter" idx="12"/>
          </p:nvPr>
        </p:nvSpPr>
        <p:spPr/>
        <p:txBody>
          <a:bodyPr/>
          <a:lstStyle/>
          <a:p>
            <a:fld id="{866DA388-3ED5-4047-BC4E-1D8E27C227B8}" type="slidenum">
              <a:rPr lang="en-US" smtClean="0"/>
              <a:t>20</a:t>
            </a:fld>
            <a:endParaRPr lang="en-US"/>
          </a:p>
        </p:txBody>
      </p:sp>
      <p:graphicFrame>
        <p:nvGraphicFramePr>
          <p:cNvPr id="6" name="Object 5">
            <a:extLst>
              <a:ext uri="{FF2B5EF4-FFF2-40B4-BE49-F238E27FC236}">
                <a16:creationId xmlns:a16="http://schemas.microsoft.com/office/drawing/2014/main" id="{C094DA56-DB66-4C9D-80E7-4B824DB41358}"/>
              </a:ext>
            </a:extLst>
          </p:cNvPr>
          <p:cNvGraphicFramePr>
            <a:graphicFrameLocks noChangeAspect="1"/>
          </p:cNvGraphicFramePr>
          <p:nvPr/>
        </p:nvGraphicFramePr>
        <p:xfrm>
          <a:off x="1418410" y="512763"/>
          <a:ext cx="2284412" cy="1016000"/>
        </p:xfrm>
        <a:graphic>
          <a:graphicData uri="http://schemas.openxmlformats.org/presentationml/2006/ole">
            <mc:AlternateContent xmlns:mc="http://schemas.openxmlformats.org/markup-compatibility/2006">
              <mc:Choice xmlns:v="urn:schemas-microsoft-com:vml" Requires="v">
                <p:oleObj spid="_x0000_s11308" name="Equation" r:id="rId3" imgW="1028520" imgH="457200" progId="Equation.DSMT4">
                  <p:embed/>
                </p:oleObj>
              </mc:Choice>
              <mc:Fallback>
                <p:oleObj name="Equation" r:id="rId3" imgW="1028520" imgH="457200" progId="Equation.DSMT4">
                  <p:embed/>
                  <p:pic>
                    <p:nvPicPr>
                      <p:cNvPr id="6" name="Object 5">
                        <a:extLst>
                          <a:ext uri="{FF2B5EF4-FFF2-40B4-BE49-F238E27FC236}">
                            <a16:creationId xmlns:a16="http://schemas.microsoft.com/office/drawing/2014/main" id="{C094DA56-DB66-4C9D-80E7-4B824DB41358}"/>
                          </a:ext>
                        </a:extLst>
                      </p:cNvPr>
                      <p:cNvPicPr/>
                      <p:nvPr/>
                    </p:nvPicPr>
                    <p:blipFill>
                      <a:blip r:embed="rId4"/>
                      <a:stretch>
                        <a:fillRect/>
                      </a:stretch>
                    </p:blipFill>
                    <p:spPr>
                      <a:xfrm>
                        <a:off x="1418410" y="512763"/>
                        <a:ext cx="2284412" cy="1016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FF11584-7006-4607-A87A-7CAA61E7066B}"/>
              </a:ext>
            </a:extLst>
          </p:cNvPr>
          <p:cNvGraphicFramePr>
            <a:graphicFrameLocks noChangeAspect="1"/>
          </p:cNvGraphicFramePr>
          <p:nvPr/>
        </p:nvGraphicFramePr>
        <p:xfrm>
          <a:off x="4317853" y="626234"/>
          <a:ext cx="6623050" cy="565150"/>
        </p:xfrm>
        <a:graphic>
          <a:graphicData uri="http://schemas.openxmlformats.org/presentationml/2006/ole">
            <mc:AlternateContent xmlns:mc="http://schemas.openxmlformats.org/markup-compatibility/2006">
              <mc:Choice xmlns:v="urn:schemas-microsoft-com:vml" Requires="v">
                <p:oleObj spid="_x0000_s11309" name="Equation" r:id="rId5" imgW="2984400" imgH="253800" progId="Equation.DSMT4">
                  <p:embed/>
                </p:oleObj>
              </mc:Choice>
              <mc:Fallback>
                <p:oleObj name="Equation" r:id="rId5" imgW="2984400" imgH="253800" progId="Equation.DSMT4">
                  <p:embed/>
                  <p:pic>
                    <p:nvPicPr>
                      <p:cNvPr id="8" name="Object 7">
                        <a:extLst>
                          <a:ext uri="{FF2B5EF4-FFF2-40B4-BE49-F238E27FC236}">
                            <a16:creationId xmlns:a16="http://schemas.microsoft.com/office/drawing/2014/main" id="{7FF11584-7006-4607-A87A-7CAA61E7066B}"/>
                          </a:ext>
                        </a:extLst>
                      </p:cNvPr>
                      <p:cNvPicPr/>
                      <p:nvPr/>
                    </p:nvPicPr>
                    <p:blipFill>
                      <a:blip r:embed="rId6"/>
                      <a:stretch>
                        <a:fillRect/>
                      </a:stretch>
                    </p:blipFill>
                    <p:spPr>
                      <a:xfrm>
                        <a:off x="4317853" y="626234"/>
                        <a:ext cx="6623050" cy="5651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A3F51054-07FD-449B-BC65-ED96CFC75BC6}"/>
              </a:ext>
            </a:extLst>
          </p:cNvPr>
          <p:cNvGraphicFramePr>
            <a:graphicFrameLocks noChangeAspect="1"/>
          </p:cNvGraphicFramePr>
          <p:nvPr>
            <p:extLst>
              <p:ext uri="{D42A27DB-BD31-4B8C-83A1-F6EECF244321}">
                <p14:modId xmlns:p14="http://schemas.microsoft.com/office/powerpoint/2010/main" val="2853444649"/>
              </p:ext>
            </p:extLst>
          </p:nvPr>
        </p:nvGraphicFramePr>
        <p:xfrm>
          <a:off x="5113338" y="1412632"/>
          <a:ext cx="3497262" cy="1016000"/>
        </p:xfrm>
        <a:graphic>
          <a:graphicData uri="http://schemas.openxmlformats.org/presentationml/2006/ole">
            <mc:AlternateContent xmlns:mc="http://schemas.openxmlformats.org/markup-compatibility/2006">
              <mc:Choice xmlns:v="urn:schemas-microsoft-com:vml" Requires="v">
                <p:oleObj spid="_x0000_s11310" name="Equation" r:id="rId7" imgW="1574640" imgH="457200" progId="Equation.DSMT4">
                  <p:embed/>
                </p:oleObj>
              </mc:Choice>
              <mc:Fallback>
                <p:oleObj name="Equation" r:id="rId7" imgW="1574640" imgH="457200" progId="Equation.DSMT4">
                  <p:embed/>
                  <p:pic>
                    <p:nvPicPr>
                      <p:cNvPr id="10" name="Object 9">
                        <a:extLst>
                          <a:ext uri="{FF2B5EF4-FFF2-40B4-BE49-F238E27FC236}">
                            <a16:creationId xmlns:a16="http://schemas.microsoft.com/office/drawing/2014/main" id="{A3F51054-07FD-449B-BC65-ED96CFC75BC6}"/>
                          </a:ext>
                        </a:extLst>
                      </p:cNvPr>
                      <p:cNvPicPr/>
                      <p:nvPr/>
                    </p:nvPicPr>
                    <p:blipFill>
                      <a:blip r:embed="rId8"/>
                      <a:stretch>
                        <a:fillRect/>
                      </a:stretch>
                    </p:blipFill>
                    <p:spPr>
                      <a:xfrm>
                        <a:off x="5113338" y="1412632"/>
                        <a:ext cx="3497262" cy="10160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A12BA4F4-4F2F-4603-A93B-79849DCFC45F}"/>
              </a:ext>
            </a:extLst>
          </p:cNvPr>
          <p:cNvGraphicFramePr>
            <a:graphicFrameLocks noChangeAspect="1"/>
          </p:cNvGraphicFramePr>
          <p:nvPr/>
        </p:nvGraphicFramePr>
        <p:xfrm>
          <a:off x="2238009" y="2554753"/>
          <a:ext cx="1212850" cy="452437"/>
        </p:xfrm>
        <a:graphic>
          <a:graphicData uri="http://schemas.openxmlformats.org/presentationml/2006/ole">
            <mc:AlternateContent xmlns:mc="http://schemas.openxmlformats.org/markup-compatibility/2006">
              <mc:Choice xmlns:v="urn:schemas-microsoft-com:vml" Requires="v">
                <p:oleObj spid="_x0000_s11311" name="Equation" r:id="rId9" imgW="545760" imgH="203040" progId="Equation.DSMT4">
                  <p:embed/>
                </p:oleObj>
              </mc:Choice>
              <mc:Fallback>
                <p:oleObj name="Equation" r:id="rId9" imgW="545760" imgH="203040" progId="Equation.DSMT4">
                  <p:embed/>
                  <p:pic>
                    <p:nvPicPr>
                      <p:cNvPr id="14" name="Object 13">
                        <a:extLst>
                          <a:ext uri="{FF2B5EF4-FFF2-40B4-BE49-F238E27FC236}">
                            <a16:creationId xmlns:a16="http://schemas.microsoft.com/office/drawing/2014/main" id="{A12BA4F4-4F2F-4603-A93B-79849DCFC45F}"/>
                          </a:ext>
                        </a:extLst>
                      </p:cNvPr>
                      <p:cNvPicPr/>
                      <p:nvPr/>
                    </p:nvPicPr>
                    <p:blipFill>
                      <a:blip r:embed="rId10"/>
                      <a:stretch>
                        <a:fillRect/>
                      </a:stretch>
                    </p:blipFill>
                    <p:spPr>
                      <a:xfrm>
                        <a:off x="2238009" y="2554753"/>
                        <a:ext cx="1212850" cy="452437"/>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56F552F8-3E38-405A-97CB-CA8992E9D885}"/>
              </a:ext>
            </a:extLst>
          </p:cNvPr>
          <p:cNvGraphicFramePr>
            <a:graphicFrameLocks noChangeAspect="1"/>
          </p:cNvGraphicFramePr>
          <p:nvPr>
            <p:extLst>
              <p:ext uri="{D42A27DB-BD31-4B8C-83A1-F6EECF244321}">
                <p14:modId xmlns:p14="http://schemas.microsoft.com/office/powerpoint/2010/main" val="333442221"/>
              </p:ext>
            </p:extLst>
          </p:nvPr>
        </p:nvGraphicFramePr>
        <p:xfrm>
          <a:off x="1502547" y="3376491"/>
          <a:ext cx="4400550" cy="1016000"/>
        </p:xfrm>
        <a:graphic>
          <a:graphicData uri="http://schemas.openxmlformats.org/presentationml/2006/ole">
            <mc:AlternateContent xmlns:mc="http://schemas.openxmlformats.org/markup-compatibility/2006">
              <mc:Choice xmlns:v="urn:schemas-microsoft-com:vml" Requires="v">
                <p:oleObj spid="_x0000_s11312" name="Equation" r:id="rId11" imgW="1981080" imgH="457200" progId="Equation.DSMT4">
                  <p:embed/>
                </p:oleObj>
              </mc:Choice>
              <mc:Fallback>
                <p:oleObj name="Equation" r:id="rId11" imgW="1981080" imgH="457200" progId="Equation.DSMT4">
                  <p:embed/>
                  <p:pic>
                    <p:nvPicPr>
                      <p:cNvPr id="18" name="Object 17">
                        <a:extLst>
                          <a:ext uri="{FF2B5EF4-FFF2-40B4-BE49-F238E27FC236}">
                            <a16:creationId xmlns:a16="http://schemas.microsoft.com/office/drawing/2014/main" id="{56F552F8-3E38-405A-97CB-CA8992E9D885}"/>
                          </a:ext>
                        </a:extLst>
                      </p:cNvPr>
                      <p:cNvPicPr/>
                      <p:nvPr/>
                    </p:nvPicPr>
                    <p:blipFill>
                      <a:blip r:embed="rId12"/>
                      <a:stretch>
                        <a:fillRect/>
                      </a:stretch>
                    </p:blipFill>
                    <p:spPr>
                      <a:xfrm>
                        <a:off x="1502547" y="3376491"/>
                        <a:ext cx="4400550" cy="1016000"/>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A7FC3A2F-FDC7-4624-B708-A96FF73BF7DF}"/>
              </a:ext>
            </a:extLst>
          </p:cNvPr>
          <p:cNvGraphicFramePr>
            <a:graphicFrameLocks noChangeAspect="1"/>
          </p:cNvGraphicFramePr>
          <p:nvPr>
            <p:extLst>
              <p:ext uri="{D42A27DB-BD31-4B8C-83A1-F6EECF244321}">
                <p14:modId xmlns:p14="http://schemas.microsoft.com/office/powerpoint/2010/main" val="2048265862"/>
              </p:ext>
            </p:extLst>
          </p:nvPr>
        </p:nvGraphicFramePr>
        <p:xfrm>
          <a:off x="2263775" y="4854575"/>
          <a:ext cx="2708275" cy="1016000"/>
        </p:xfrm>
        <a:graphic>
          <a:graphicData uri="http://schemas.openxmlformats.org/presentationml/2006/ole">
            <mc:AlternateContent xmlns:mc="http://schemas.openxmlformats.org/markup-compatibility/2006">
              <mc:Choice xmlns:v="urn:schemas-microsoft-com:vml" Requires="v">
                <p:oleObj spid="_x0000_s11313" name="Equation" r:id="rId13" imgW="1218960" imgH="457200" progId="Equation.DSMT4">
                  <p:embed/>
                </p:oleObj>
              </mc:Choice>
              <mc:Fallback>
                <p:oleObj name="Equation" r:id="rId13" imgW="1218960" imgH="457200" progId="Equation.DSMT4">
                  <p:embed/>
                  <p:pic>
                    <p:nvPicPr>
                      <p:cNvPr id="20" name="Object 19">
                        <a:extLst>
                          <a:ext uri="{FF2B5EF4-FFF2-40B4-BE49-F238E27FC236}">
                            <a16:creationId xmlns:a16="http://schemas.microsoft.com/office/drawing/2014/main" id="{A7FC3A2F-FDC7-4624-B708-A96FF73BF7DF}"/>
                          </a:ext>
                        </a:extLst>
                      </p:cNvPr>
                      <p:cNvPicPr/>
                      <p:nvPr/>
                    </p:nvPicPr>
                    <p:blipFill>
                      <a:blip r:embed="rId14"/>
                      <a:stretch>
                        <a:fillRect/>
                      </a:stretch>
                    </p:blipFill>
                    <p:spPr>
                      <a:xfrm>
                        <a:off x="2263775" y="4854575"/>
                        <a:ext cx="2708275" cy="101600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863DBC99-CA0F-45D4-9DCA-3529B17A2829}"/>
              </a:ext>
            </a:extLst>
          </p:cNvPr>
          <p:cNvGraphicFramePr>
            <a:graphicFrameLocks noChangeAspect="1"/>
          </p:cNvGraphicFramePr>
          <p:nvPr>
            <p:extLst>
              <p:ext uri="{D42A27DB-BD31-4B8C-83A1-F6EECF244321}">
                <p14:modId xmlns:p14="http://schemas.microsoft.com/office/powerpoint/2010/main" val="3788970316"/>
              </p:ext>
            </p:extLst>
          </p:nvPr>
        </p:nvGraphicFramePr>
        <p:xfrm>
          <a:off x="6696075" y="4719638"/>
          <a:ext cx="1270000" cy="1016000"/>
        </p:xfrm>
        <a:graphic>
          <a:graphicData uri="http://schemas.openxmlformats.org/presentationml/2006/ole">
            <mc:AlternateContent xmlns:mc="http://schemas.openxmlformats.org/markup-compatibility/2006">
              <mc:Choice xmlns:v="urn:schemas-microsoft-com:vml" Requires="v">
                <p:oleObj spid="_x0000_s11314" name="Equation" r:id="rId15" imgW="571320" imgH="457200" progId="Equation.DSMT4">
                  <p:embed/>
                </p:oleObj>
              </mc:Choice>
              <mc:Fallback>
                <p:oleObj name="Equation" r:id="rId15" imgW="571320" imgH="457200" progId="Equation.DSMT4">
                  <p:embed/>
                  <p:pic>
                    <p:nvPicPr>
                      <p:cNvPr id="22" name="Object 21">
                        <a:extLst>
                          <a:ext uri="{FF2B5EF4-FFF2-40B4-BE49-F238E27FC236}">
                            <a16:creationId xmlns:a16="http://schemas.microsoft.com/office/drawing/2014/main" id="{863DBC99-CA0F-45D4-9DCA-3529B17A2829}"/>
                          </a:ext>
                        </a:extLst>
                      </p:cNvPr>
                      <p:cNvPicPr/>
                      <p:nvPr/>
                    </p:nvPicPr>
                    <p:blipFill>
                      <a:blip r:embed="rId16"/>
                      <a:stretch>
                        <a:fillRect/>
                      </a:stretch>
                    </p:blipFill>
                    <p:spPr>
                      <a:xfrm>
                        <a:off x="6696075" y="4719638"/>
                        <a:ext cx="1270000" cy="1016000"/>
                      </a:xfrm>
                      <a:prstGeom prst="rect">
                        <a:avLst/>
                      </a:prstGeom>
                    </p:spPr>
                  </p:pic>
                </p:oleObj>
              </mc:Fallback>
            </mc:AlternateContent>
          </a:graphicData>
        </a:graphic>
      </p:graphicFrame>
    </p:spTree>
    <p:extLst>
      <p:ext uri="{BB962C8B-B14F-4D97-AF65-F5344CB8AC3E}">
        <p14:creationId xmlns:p14="http://schemas.microsoft.com/office/powerpoint/2010/main" val="897176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62D0E80-62AB-40A2-8391-6B9534BF9F30}"/>
                  </a:ext>
                </a:extLst>
              </p:cNvPr>
              <p:cNvSpPr>
                <a:spLocks noGrp="1"/>
              </p:cNvSpPr>
              <p:nvPr>
                <p:ph idx="1"/>
              </p:nvPr>
            </p:nvSpPr>
            <p:spPr>
              <a:xfrm>
                <a:off x="838200" y="1083212"/>
                <a:ext cx="10515600" cy="5093751"/>
              </a:xfrm>
            </p:spPr>
            <p:txBody>
              <a:bodyPr/>
              <a:lstStyle/>
              <a:p>
                <a:pPr marL="457200" marR="0" indent="-457200">
                  <a:lnSpc>
                    <a:spcPct val="115000"/>
                  </a:lnSpc>
                  <a:spcBef>
                    <a:spcPts val="0"/>
                  </a:spcBef>
                  <a:spcAft>
                    <a:spcPts val="0"/>
                  </a:spcAft>
                  <a:buAutoNum type="alphaLcParenBoth"/>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Write the matrix that represents the total sales by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type and city for both years.</a:t>
                </a:r>
              </a:p>
              <a:p>
                <a:pPr marL="0" marR="0" indent="0">
                  <a:lnSpc>
                    <a:spcPct val="115000"/>
                  </a:lnSpc>
                  <a:spcBef>
                    <a:spcPts val="0"/>
                  </a:spcBef>
                  <a:spcAft>
                    <a:spcPts val="0"/>
                  </a:spcAft>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0"/>
                  </a:spcBef>
                  <a:buNone/>
                </a:pP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𝐴</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𝐵</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smtClean="0">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mP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450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280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850</m:t>
                                </m:r>
                              </m:e>
                            </m:m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350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150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cs typeface="Times New Roman" panose="02020603050405020304" pitchFamily="18" charset="0"/>
                                </a:rPr>
                              </m:ctrlPr>
                            </m:mP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375</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710</m:t>
                                </m:r>
                              </m:e>
                            </m:m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410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200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oMath>
                  </m:oMathPara>
                </a14:m>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𝐴</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𝐵</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smtClean="0">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mPr>
                            <m:mr>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825</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5</m:t>
                                </m:r>
                                <m:r>
                                  <a:rPr lang="en-US" sz="2400" i="1">
                                    <a:effectLst/>
                                    <a:latin typeface="Cambria Math" panose="02040503050406030204" pitchFamily="18" charset="0"/>
                                    <a:ea typeface="Calibri" panose="020F0502020204030204" pitchFamily="34" charset="0"/>
                                    <a:cs typeface="Times New Roman" panose="02020603050405020304" pitchFamily="18" charset="0"/>
                                  </a:rPr>
                                  <m:t>80</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1560</m:t>
                                </m:r>
                              </m:e>
                            </m:mr>
                            <m:mr>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81</m:t>
                                </m:r>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6</m:t>
                                </m:r>
                                <m:r>
                                  <a:rPr lang="en-US" sz="2400" i="1">
                                    <a:effectLst/>
                                    <a:latin typeface="Cambria Math" panose="02040503050406030204" pitchFamily="18" charset="0"/>
                                    <a:ea typeface="Calibri" panose="020F0502020204030204" pitchFamily="34" charset="0"/>
                                    <a:cs typeface="Times New Roman" panose="02020603050405020304" pitchFamily="18" charset="0"/>
                                  </a:rPr>
                                  <m:t>50</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3</m:t>
                                </m:r>
                                <m:r>
                                  <a:rPr lang="en-US" sz="2400" i="1">
                                    <a:effectLst/>
                                    <a:latin typeface="Cambria Math" panose="02040503050406030204" pitchFamily="18" charset="0"/>
                                    <a:ea typeface="Calibri" panose="020F0502020204030204" pitchFamily="34" charset="0"/>
                                    <a:cs typeface="Times New Roman" panose="02020603050405020304" pitchFamily="18" charset="0"/>
                                  </a:rPr>
                                  <m:t>50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oMath>
                  </m:oMathPara>
                </a14:m>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mc:Choice>
        <mc:Fallback xmlns="">
          <p:sp>
            <p:nvSpPr>
              <p:cNvPr id="3" name="Content Placeholder 2">
                <a:extLst>
                  <a:ext uri="{FF2B5EF4-FFF2-40B4-BE49-F238E27FC236}">
                    <a16:creationId xmlns:a16="http://schemas.microsoft.com/office/drawing/2014/main" id="{F62D0E80-62AB-40A2-8391-6B9534BF9F30}"/>
                  </a:ext>
                </a:extLst>
              </p:cNvPr>
              <p:cNvSpPr>
                <a:spLocks noGrp="1" noRot="1" noChangeAspect="1" noMove="1" noResize="1" noEditPoints="1" noAdjustHandles="1" noChangeArrowheads="1" noChangeShapeType="1" noTextEdit="1"/>
              </p:cNvSpPr>
              <p:nvPr>
                <p:ph idx="1"/>
              </p:nvPr>
            </p:nvSpPr>
            <p:spPr>
              <a:xfrm>
                <a:off x="838200" y="1083212"/>
                <a:ext cx="10515600" cy="5093751"/>
              </a:xfrm>
              <a:blipFill>
                <a:blip r:embed="rId2"/>
                <a:stretch>
                  <a:fillRect l="-812" t="-4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7299A92-7551-48EC-87B3-F1C58ADE7BC6}"/>
              </a:ext>
            </a:extLst>
          </p:cNvPr>
          <p:cNvSpPr>
            <a:spLocks noGrp="1"/>
          </p:cNvSpPr>
          <p:nvPr>
            <p:ph type="sldNum" sz="quarter" idx="12"/>
          </p:nvPr>
        </p:nvSpPr>
        <p:spPr/>
        <p:txBody>
          <a:bodyPr/>
          <a:lstStyle/>
          <a:p>
            <a:fld id="{866DA388-3ED5-4047-BC4E-1D8E27C227B8}" type="slidenum">
              <a:rPr lang="en-US" smtClean="0"/>
              <a:t>3</a:t>
            </a:fld>
            <a:endParaRPr lang="en-US"/>
          </a:p>
        </p:txBody>
      </p:sp>
    </p:spTree>
    <p:extLst>
      <p:ext uri="{BB962C8B-B14F-4D97-AF65-F5344CB8AC3E}">
        <p14:creationId xmlns:p14="http://schemas.microsoft.com/office/powerpoint/2010/main" val="370595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62D0E80-62AB-40A2-8391-6B9534BF9F30}"/>
                  </a:ext>
                </a:extLst>
              </p:cNvPr>
              <p:cNvSpPr>
                <a:spLocks noGrp="1"/>
              </p:cNvSpPr>
              <p:nvPr>
                <p:ph idx="1"/>
              </p:nvPr>
            </p:nvSpPr>
            <p:spPr>
              <a:xfrm>
                <a:off x="838200" y="1083212"/>
                <a:ext cx="10515600" cy="5093751"/>
              </a:xfrm>
            </p:spPr>
            <p:txBody>
              <a:bodyPr/>
              <a:lstStyle/>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Arial" panose="020B0604020202020204" pitchFamily="34" charset="0"/>
                  </a:rPr>
                  <a:t>(b) Write the matrix that represents the change in sales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by type and city from 2011 to 2012</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Bef>
                    <a:spcPts val="0"/>
                  </a:spcBef>
                  <a:buNone/>
                </a:pP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𝐴</m:t>
                      </m:r>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𝐵</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smtClean="0">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mP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450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280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850</m:t>
                                </m:r>
                              </m:e>
                            </m:m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350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150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cs typeface="Times New Roman" panose="02020603050405020304" pitchFamily="18" charset="0"/>
                                </a:rPr>
                              </m:ctrlPr>
                            </m:mP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375</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710</m:t>
                                </m:r>
                              </m:e>
                            </m:mr>
                            <m:mr>
                              <m:e>
                                <m:r>
                                  <a:rPr lang="en-US" sz="2400" i="1">
                                    <a:effectLst/>
                                    <a:latin typeface="Cambria Math" panose="02040503050406030204" pitchFamily="18" charset="0"/>
                                    <a:ea typeface="Calibri" panose="020F0502020204030204" pitchFamily="34" charset="0"/>
                                    <a:cs typeface="Times New Roman" panose="02020603050405020304" pitchFamily="18" charset="0"/>
                                  </a:rPr>
                                  <m:t>410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300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200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oMath>
                  </m:oMathPara>
                </a14:m>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14:m>
                  <m:oMathPara xmlns:m="http://schemas.openxmlformats.org/officeDocument/2006/math">
                    <m:oMathParaPr>
                      <m:jc m:val="centerGroup"/>
                    </m:oMathParaPr>
                    <m:oMath xmlns:m="http://schemas.openxmlformats.org/officeDocument/2006/math">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𝐴</m:t>
                      </m:r>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𝐵</m:t>
                      </m:r>
                      <m:r>
                        <a:rPr lang="en-US" sz="2400" i="1" smtClean="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smtClean="0">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3"/>
                                    <m:mcJc m:val="center"/>
                                  </m:mcPr>
                                </m:mc>
                              </m:mcs>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mPr>
                            <m:mr>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75</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20</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140</m:t>
                                </m:r>
                              </m:e>
                            </m:mr>
                            <m:mr>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10</m:t>
                                </m:r>
                              </m:e>
                              <m:e>
                                <m:r>
                                  <a:rPr lang="en-US" sz="2400" i="1">
                                    <a:effectLst/>
                                    <a:latin typeface="Cambria Math" panose="02040503050406030204" pitchFamily="18" charset="0"/>
                                    <a:ea typeface="Calibri" panose="020F0502020204030204" pitchFamily="34" charset="0"/>
                                    <a:cs typeface="Times New Roman" panose="02020603050405020304" pitchFamily="18" charset="0"/>
                                  </a:rPr>
                                  <m:t>50</m:t>
                                </m:r>
                              </m:e>
                              <m:e>
                                <m:r>
                                  <a:rPr lang="en-US" sz="2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50</m:t>
                                </m:r>
                              </m:e>
                            </m:mr>
                          </m:m>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e>
                      </m:d>
                    </m:oMath>
                  </m:oMathPara>
                </a14:m>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mc:Choice>
        <mc:Fallback xmlns="">
          <p:sp>
            <p:nvSpPr>
              <p:cNvPr id="3" name="Content Placeholder 2">
                <a:extLst>
                  <a:ext uri="{FF2B5EF4-FFF2-40B4-BE49-F238E27FC236}">
                    <a16:creationId xmlns:a16="http://schemas.microsoft.com/office/drawing/2014/main" id="{F62D0E80-62AB-40A2-8391-6B9534BF9F30}"/>
                  </a:ext>
                </a:extLst>
              </p:cNvPr>
              <p:cNvSpPr>
                <a:spLocks noGrp="1" noRot="1" noChangeAspect="1" noMove="1" noResize="1" noEditPoints="1" noAdjustHandles="1" noChangeArrowheads="1" noChangeShapeType="1" noTextEdit="1"/>
              </p:cNvSpPr>
              <p:nvPr>
                <p:ph idx="1"/>
              </p:nvPr>
            </p:nvSpPr>
            <p:spPr>
              <a:xfrm>
                <a:off x="838200" y="1083212"/>
                <a:ext cx="10515600" cy="5093751"/>
              </a:xfrm>
              <a:blipFill>
                <a:blip r:embed="rId2"/>
                <a:stretch>
                  <a:fillRect l="-928" t="-479" r="-139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7299A92-7551-48EC-87B3-F1C58ADE7BC6}"/>
              </a:ext>
            </a:extLst>
          </p:cNvPr>
          <p:cNvSpPr>
            <a:spLocks noGrp="1"/>
          </p:cNvSpPr>
          <p:nvPr>
            <p:ph type="sldNum" sz="quarter" idx="12"/>
          </p:nvPr>
        </p:nvSpPr>
        <p:spPr/>
        <p:txBody>
          <a:bodyPr/>
          <a:lstStyle/>
          <a:p>
            <a:fld id="{866DA388-3ED5-4047-BC4E-1D8E27C227B8}" type="slidenum">
              <a:rPr lang="en-US" smtClean="0"/>
              <a:t>4</a:t>
            </a:fld>
            <a:endParaRPr lang="en-US"/>
          </a:p>
        </p:txBody>
      </p:sp>
    </p:spTree>
    <p:extLst>
      <p:ext uri="{BB962C8B-B14F-4D97-AF65-F5344CB8AC3E}">
        <p14:creationId xmlns:p14="http://schemas.microsoft.com/office/powerpoint/2010/main" val="129293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7716-D9A1-4C9D-81EF-AD42C1E319EA}"/>
              </a:ext>
            </a:extLst>
          </p:cNvPr>
          <p:cNvSpPr>
            <a:spLocks noGrp="1"/>
          </p:cNvSpPr>
          <p:nvPr>
            <p:ph type="title"/>
          </p:nvPr>
        </p:nvSpPr>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Example 2:</a:t>
            </a:r>
            <a:endParaRPr lang="en-US" sz="3600" dirty="0"/>
          </a:p>
        </p:txBody>
      </p:sp>
      <p:sp>
        <p:nvSpPr>
          <p:cNvPr id="3" name="Content Placeholder 2">
            <a:extLst>
              <a:ext uri="{FF2B5EF4-FFF2-40B4-BE49-F238E27FC236}">
                <a16:creationId xmlns:a16="http://schemas.microsoft.com/office/drawing/2014/main" id="{438F9AC6-E828-4FB6-A271-8C56B0A1D7D9}"/>
              </a:ext>
            </a:extLst>
          </p:cNvPr>
          <p:cNvSpPr>
            <a:spLocks noGrp="1"/>
          </p:cNvSpPr>
          <p:nvPr>
            <p:ph idx="1"/>
          </p:nvPr>
        </p:nvSpPr>
        <p:spPr/>
        <p:txBody>
          <a:bodyPr>
            <a:normAutofit/>
          </a:bodyPr>
          <a:lstStyle/>
          <a:p>
            <a:pPr marL="0" marR="0" indent="0">
              <a:lnSpc>
                <a:spcPct val="115000"/>
              </a:lnSpc>
              <a:spcBef>
                <a:spcPts val="0"/>
              </a:spcBef>
              <a:spcAft>
                <a:spcPts val="0"/>
              </a:spcAft>
              <a:buNone/>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Pentico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Industries must choose a supplier for the raw materials that it uses in its two manufacturing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divisions at Clarion and Brooks. Each division uses different unit amounts of</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steel, wood, and plastic as shown in the table below.</a:t>
            </a:r>
          </a:p>
          <a:p>
            <a:pPr marL="0" marR="0" indent="0">
              <a:lnSpc>
                <a:spcPct val="115000"/>
              </a:lnSpc>
              <a:spcBef>
                <a:spcPts val="0"/>
              </a:spcBef>
              <a:spcAft>
                <a:spcPts val="0"/>
              </a:spcAft>
              <a:buNone/>
            </a:pPr>
            <a:endParaRPr lang="en-US" sz="3600" dirty="0">
              <a:latin typeface="Times New Roman" panose="02020603050405020304" pitchFamily="18" charset="0"/>
              <a:cs typeface="Times New Roman" panose="02020603050405020304" pitchFamily="18" charset="0"/>
            </a:endParaRPr>
          </a:p>
          <a:p>
            <a:pPr marL="0" marR="0" indent="0">
              <a:lnSpc>
                <a:spcPct val="115000"/>
              </a:lnSpc>
              <a:spcBef>
                <a:spcPts val="0"/>
              </a:spcBef>
              <a:spcAft>
                <a:spcPts val="0"/>
              </a:spcAft>
              <a:buNone/>
            </a:pP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a:p>
            <a:pPr marL="0" marR="0" indent="0">
              <a:lnSpc>
                <a:spcPct val="115000"/>
              </a:lnSpc>
              <a:spcBef>
                <a:spcPts val="0"/>
              </a:spcBef>
              <a:spcAft>
                <a:spcPts val="0"/>
              </a:spcAft>
              <a:buNone/>
            </a:pPr>
            <a:endParaRPr lang="en-US" sz="3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17578D4-E9CF-48BE-89CD-9783700CAA8B}"/>
              </a:ext>
            </a:extLst>
          </p:cNvPr>
          <p:cNvSpPr>
            <a:spLocks noGrp="1"/>
          </p:cNvSpPr>
          <p:nvPr>
            <p:ph type="sldNum" sz="quarter" idx="12"/>
          </p:nvPr>
        </p:nvSpPr>
        <p:spPr/>
        <p:txBody>
          <a:bodyPr/>
          <a:lstStyle/>
          <a:p>
            <a:fld id="{866DA388-3ED5-4047-BC4E-1D8E27C227B8}" type="slidenum">
              <a:rPr lang="en-US" smtClean="0"/>
              <a:t>5</a:t>
            </a:fld>
            <a:endParaRPr lang="en-US"/>
          </a:p>
        </p:txBody>
      </p:sp>
      <p:pic>
        <p:nvPicPr>
          <p:cNvPr id="6" name="Picture 5">
            <a:extLst>
              <a:ext uri="{FF2B5EF4-FFF2-40B4-BE49-F238E27FC236}">
                <a16:creationId xmlns:a16="http://schemas.microsoft.com/office/drawing/2014/main" id="{F80350BC-39BE-4114-B6A3-B47665BE42D9}"/>
              </a:ext>
            </a:extLst>
          </p:cNvPr>
          <p:cNvPicPr>
            <a:picLocks noChangeAspect="1"/>
          </p:cNvPicPr>
          <p:nvPr/>
        </p:nvPicPr>
        <p:blipFill>
          <a:blip r:embed="rId2"/>
          <a:stretch>
            <a:fillRect/>
          </a:stretch>
        </p:blipFill>
        <p:spPr>
          <a:xfrm>
            <a:off x="3747353" y="3555609"/>
            <a:ext cx="5164643" cy="1804182"/>
          </a:xfrm>
          <a:prstGeom prst="rect">
            <a:avLst/>
          </a:prstGeom>
        </p:spPr>
      </p:pic>
    </p:spTree>
    <p:extLst>
      <p:ext uri="{BB962C8B-B14F-4D97-AF65-F5344CB8AC3E}">
        <p14:creationId xmlns:p14="http://schemas.microsoft.com/office/powerpoint/2010/main" val="152813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BBEA33-1E6A-40BC-A19F-F83FE8B76583}"/>
              </a:ext>
            </a:extLst>
          </p:cNvPr>
          <p:cNvSpPr>
            <a:spLocks noGrp="1"/>
          </p:cNvSpPr>
          <p:nvPr>
            <p:ph idx="1"/>
          </p:nvPr>
        </p:nvSpPr>
        <p:spPr>
          <a:xfrm>
            <a:off x="838200" y="942535"/>
            <a:ext cx="10515600" cy="5234428"/>
          </a:xfrm>
        </p:spPr>
        <p:txBody>
          <a:bodyPr/>
          <a:lstStyle/>
          <a:p>
            <a:pPr marL="0" indent="0">
              <a:lnSpc>
                <a:spcPct val="100000"/>
              </a:lnSpc>
              <a:buNone/>
            </a:pPr>
            <a:r>
              <a:rPr lang="en-US" sz="2400" dirty="0">
                <a:latin typeface="Times New Roman" panose="02020603050405020304" pitchFamily="18" charset="0"/>
                <a:cs typeface="Times New Roman" panose="02020603050405020304" pitchFamily="18" charset="0"/>
              </a:rPr>
              <a:t>The two supply companies being considered, Western and Coastal, can each supply all of these materials, but at different prices per unit, as described in the following table.</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marR="0" indent="0">
              <a:lnSpc>
                <a:spcPct val="115000"/>
              </a:lnSpc>
              <a:spcBef>
                <a:spcPts val="0"/>
              </a:spcBef>
              <a:spcAft>
                <a:spcPts val="0"/>
              </a:spcAft>
              <a:buNone/>
            </a:pPr>
            <a:r>
              <a:rPr lang="en-US" sz="2400" dirty="0">
                <a:latin typeface="Times New Roman" panose="02020603050405020304" pitchFamily="18" charset="0"/>
                <a:cs typeface="Times New Roman" panose="02020603050405020304" pitchFamily="18" charset="0"/>
              </a:rPr>
              <a:t>Use matrix multiplication to decide which supplier should be chosen to supply </a:t>
            </a:r>
          </a:p>
          <a:p>
            <a:pPr marL="0" marR="0" indent="0">
              <a:lnSpc>
                <a:spcPct val="115000"/>
              </a:lnSpc>
              <a:spcBef>
                <a:spcPts val="0"/>
              </a:spcBef>
              <a:spcAft>
                <a:spcPts val="0"/>
              </a:spcAft>
              <a:buNone/>
            </a:pPr>
            <a:r>
              <a:rPr lang="en-US" sz="2400" dirty="0">
                <a:latin typeface="Times New Roman" panose="02020603050405020304" pitchFamily="18" charset="0"/>
                <a:cs typeface="Times New Roman" panose="02020603050405020304" pitchFamily="18" charset="0"/>
              </a:rPr>
              <a:t>   (a) the Clarion division and</a:t>
            </a:r>
          </a:p>
          <a:p>
            <a:pPr marL="0" marR="0" indent="0">
              <a:lnSpc>
                <a:spcPct val="115000"/>
              </a:lnSpc>
              <a:spcBef>
                <a:spcPts val="0"/>
              </a:spcBef>
              <a:spcAft>
                <a:spcPts val="0"/>
              </a:spcAft>
              <a:buNone/>
            </a:pPr>
            <a:r>
              <a:rPr lang="en-US" sz="2400" dirty="0">
                <a:latin typeface="Times New Roman" panose="02020603050405020304" pitchFamily="18" charset="0"/>
                <a:cs typeface="Times New Roman" panose="02020603050405020304" pitchFamily="18" charset="0"/>
              </a:rPr>
              <a:t>   (b) the Brooks division.</a:t>
            </a: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2BD3C2E-631E-421E-BE59-3203ADB54EDD}"/>
              </a:ext>
            </a:extLst>
          </p:cNvPr>
          <p:cNvSpPr>
            <a:spLocks noGrp="1"/>
          </p:cNvSpPr>
          <p:nvPr>
            <p:ph type="sldNum" sz="quarter" idx="12"/>
          </p:nvPr>
        </p:nvSpPr>
        <p:spPr/>
        <p:txBody>
          <a:bodyPr/>
          <a:lstStyle/>
          <a:p>
            <a:fld id="{866DA388-3ED5-4047-BC4E-1D8E27C227B8}" type="slidenum">
              <a:rPr lang="en-US" smtClean="0"/>
              <a:t>6</a:t>
            </a:fld>
            <a:endParaRPr lang="en-US"/>
          </a:p>
        </p:txBody>
      </p:sp>
      <p:pic>
        <p:nvPicPr>
          <p:cNvPr id="6" name="Picture 5">
            <a:extLst>
              <a:ext uri="{FF2B5EF4-FFF2-40B4-BE49-F238E27FC236}">
                <a16:creationId xmlns:a16="http://schemas.microsoft.com/office/drawing/2014/main" id="{DE82EC28-ECC6-4095-8D56-16C2BED6AF5F}"/>
              </a:ext>
            </a:extLst>
          </p:cNvPr>
          <p:cNvPicPr>
            <a:picLocks noChangeAspect="1"/>
          </p:cNvPicPr>
          <p:nvPr/>
        </p:nvPicPr>
        <p:blipFill>
          <a:blip r:embed="rId2"/>
          <a:stretch>
            <a:fillRect/>
          </a:stretch>
        </p:blipFill>
        <p:spPr>
          <a:xfrm>
            <a:off x="3811411" y="1825283"/>
            <a:ext cx="4569178" cy="2076899"/>
          </a:xfrm>
          <a:prstGeom prst="rect">
            <a:avLst/>
          </a:prstGeom>
        </p:spPr>
      </p:pic>
    </p:spTree>
    <p:extLst>
      <p:ext uri="{BB962C8B-B14F-4D97-AF65-F5344CB8AC3E}">
        <p14:creationId xmlns:p14="http://schemas.microsoft.com/office/powerpoint/2010/main" val="3675347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572B-D88A-429F-BD3D-B5948C3DC901}"/>
              </a:ext>
            </a:extLst>
          </p:cNvPr>
          <p:cNvSpPr>
            <a:spLocks noGrp="1"/>
          </p:cNvSpPr>
          <p:nvPr>
            <p:ph type="title"/>
          </p:nvPr>
        </p:nvSpPr>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Solution :</a:t>
            </a:r>
          </a:p>
        </p:txBody>
      </p:sp>
      <p:sp>
        <p:nvSpPr>
          <p:cNvPr id="3" name="Content Placeholder 2">
            <a:extLst>
              <a:ext uri="{FF2B5EF4-FFF2-40B4-BE49-F238E27FC236}">
                <a16:creationId xmlns:a16="http://schemas.microsoft.com/office/drawing/2014/main" id="{6412FD9A-B5CA-45DE-B52E-3A34612B8F93}"/>
              </a:ext>
            </a:extLst>
          </p:cNvPr>
          <p:cNvSpPr>
            <a:spLocks noGrp="1"/>
          </p:cNvSpPr>
          <p:nvPr>
            <p:ph idx="1"/>
          </p:nvPr>
        </p:nvSpPr>
        <p:spPr/>
        <p:txBody>
          <a:bodyPr/>
          <a:lstStyle/>
          <a:p>
            <a:pPr marL="0" indent="0">
              <a:lnSpc>
                <a:spcPct val="100000"/>
              </a:lnSpc>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different amounts of products needed can be placed in matrix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 the prices charged by the suppliers in matrix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B</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00000"/>
              </a:lnSpc>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98A4B731-EE98-403B-BE97-E9F204873648}"/>
              </a:ext>
            </a:extLst>
          </p:cNvPr>
          <p:cNvSpPr>
            <a:spLocks noGrp="1"/>
          </p:cNvSpPr>
          <p:nvPr>
            <p:ph type="sldNum" sz="quarter" idx="12"/>
          </p:nvPr>
        </p:nvSpPr>
        <p:spPr/>
        <p:txBody>
          <a:bodyPr/>
          <a:lstStyle/>
          <a:p>
            <a:fld id="{866DA388-3ED5-4047-BC4E-1D8E27C227B8}" type="slidenum">
              <a:rPr lang="en-US" smtClean="0"/>
              <a:t>7</a:t>
            </a:fld>
            <a:endParaRPr lang="en-US"/>
          </a:p>
        </p:txBody>
      </p:sp>
      <p:pic>
        <p:nvPicPr>
          <p:cNvPr id="6" name="Picture 5">
            <a:extLst>
              <a:ext uri="{FF2B5EF4-FFF2-40B4-BE49-F238E27FC236}">
                <a16:creationId xmlns:a16="http://schemas.microsoft.com/office/drawing/2014/main" id="{E545DB76-2985-431F-AC06-9DE3E3EFBCB2}"/>
              </a:ext>
            </a:extLst>
          </p:cNvPr>
          <p:cNvPicPr>
            <a:picLocks noChangeAspect="1"/>
          </p:cNvPicPr>
          <p:nvPr/>
        </p:nvPicPr>
        <p:blipFill>
          <a:blip r:embed="rId2"/>
          <a:stretch>
            <a:fillRect/>
          </a:stretch>
        </p:blipFill>
        <p:spPr>
          <a:xfrm>
            <a:off x="1508467" y="2756973"/>
            <a:ext cx="5033010" cy="3138229"/>
          </a:xfrm>
          <a:prstGeom prst="rect">
            <a:avLst/>
          </a:prstGeom>
        </p:spPr>
      </p:pic>
    </p:spTree>
    <p:extLst>
      <p:ext uri="{BB962C8B-B14F-4D97-AF65-F5344CB8AC3E}">
        <p14:creationId xmlns:p14="http://schemas.microsoft.com/office/powerpoint/2010/main" val="53202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0FFA66-9FAD-4177-96AD-3E073AD0D94D}"/>
              </a:ext>
            </a:extLst>
          </p:cNvPr>
          <p:cNvSpPr>
            <a:spLocks noGrp="1"/>
          </p:cNvSpPr>
          <p:nvPr>
            <p:ph idx="1"/>
          </p:nvPr>
        </p:nvSpPr>
        <p:spPr>
          <a:xfrm>
            <a:off x="838200" y="886265"/>
            <a:ext cx="10515600" cy="5290698"/>
          </a:xfrm>
        </p:spPr>
        <p:txBody>
          <a:bodyPr/>
          <a:lstStyle/>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price from each supplier for each division is found from the product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AB</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US" dirty="0"/>
          </a:p>
        </p:txBody>
      </p:sp>
      <p:sp>
        <p:nvSpPr>
          <p:cNvPr id="4" name="Slide Number Placeholder 3">
            <a:extLst>
              <a:ext uri="{FF2B5EF4-FFF2-40B4-BE49-F238E27FC236}">
                <a16:creationId xmlns:a16="http://schemas.microsoft.com/office/drawing/2014/main" id="{CFCDFB1C-EFC7-41E0-9F9E-E2D51A30A88B}"/>
              </a:ext>
            </a:extLst>
          </p:cNvPr>
          <p:cNvSpPr>
            <a:spLocks noGrp="1"/>
          </p:cNvSpPr>
          <p:nvPr>
            <p:ph type="sldNum" sz="quarter" idx="12"/>
          </p:nvPr>
        </p:nvSpPr>
        <p:spPr/>
        <p:txBody>
          <a:bodyPr/>
          <a:lstStyle/>
          <a:p>
            <a:fld id="{866DA388-3ED5-4047-BC4E-1D8E27C227B8}" type="slidenum">
              <a:rPr lang="en-US" smtClean="0"/>
              <a:t>8</a:t>
            </a:fld>
            <a:endParaRPr lang="en-US"/>
          </a:p>
        </p:txBody>
      </p:sp>
      <p:pic>
        <p:nvPicPr>
          <p:cNvPr id="8" name="Picture 7">
            <a:extLst>
              <a:ext uri="{FF2B5EF4-FFF2-40B4-BE49-F238E27FC236}">
                <a16:creationId xmlns:a16="http://schemas.microsoft.com/office/drawing/2014/main" id="{54E2D3C2-4240-4558-BA7D-15746524218E}"/>
              </a:ext>
            </a:extLst>
          </p:cNvPr>
          <p:cNvPicPr>
            <a:picLocks noChangeAspect="1"/>
          </p:cNvPicPr>
          <p:nvPr/>
        </p:nvPicPr>
        <p:blipFill>
          <a:blip r:embed="rId2"/>
          <a:stretch>
            <a:fillRect/>
          </a:stretch>
        </p:blipFill>
        <p:spPr>
          <a:xfrm>
            <a:off x="2947035" y="1600420"/>
            <a:ext cx="5532627" cy="3657160"/>
          </a:xfrm>
          <a:prstGeom prst="rect">
            <a:avLst/>
          </a:prstGeom>
        </p:spPr>
      </p:pic>
    </p:spTree>
    <p:extLst>
      <p:ext uri="{BB962C8B-B14F-4D97-AF65-F5344CB8AC3E}">
        <p14:creationId xmlns:p14="http://schemas.microsoft.com/office/powerpoint/2010/main" val="10337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CB60-F7B7-48CA-832B-BC5FF2D6194C}"/>
              </a:ext>
            </a:extLst>
          </p:cNvPr>
          <p:cNvSpPr>
            <a:spLocks noGrp="1"/>
          </p:cNvSpPr>
          <p:nvPr>
            <p:ph type="title"/>
          </p:nvPr>
        </p:nvSpPr>
        <p:spPr/>
        <p:txBody>
          <a:bodyPr/>
          <a:lstStyle/>
          <a:p>
            <a:r>
              <a:rPr lang="en-US" sz="3600" dirty="0">
                <a:solidFill>
                  <a:srgbClr val="FF0000"/>
                </a:solidFill>
                <a:latin typeface="Times New Roman" panose="02020603050405020304" pitchFamily="18" charset="0"/>
                <a:cs typeface="Times New Roman" panose="02020603050405020304" pitchFamily="18" charset="0"/>
              </a:rPr>
              <a:t>Results :</a:t>
            </a:r>
            <a:endParaRPr lang="en-US" dirty="0">
              <a:solidFill>
                <a:srgbClr val="FF0000"/>
              </a:solidFill>
              <a:latin typeface="Times New Roman" panose="02020603050405020304" pitchFamily="18" charset="0"/>
              <a:cs typeface="Times New Roman" panose="02020603050405020304" pitchFamily="18" charset="0"/>
            </a:endParaRPr>
          </a:p>
        </p:txBody>
      </p:sp>
      <p:pic>
        <p:nvPicPr>
          <p:cNvPr id="6" name="Content Placeholder 5">
            <a:extLst>
              <a:ext uri="{FF2B5EF4-FFF2-40B4-BE49-F238E27FC236}">
                <a16:creationId xmlns:a16="http://schemas.microsoft.com/office/drawing/2014/main" id="{FA8C4EA1-3656-4CD4-8FBE-6D7DD6B18C44}"/>
              </a:ext>
            </a:extLst>
          </p:cNvPr>
          <p:cNvPicPr>
            <a:picLocks noGrp="1" noChangeAspect="1"/>
          </p:cNvPicPr>
          <p:nvPr>
            <p:ph idx="1"/>
          </p:nvPr>
        </p:nvPicPr>
        <p:blipFill>
          <a:blip r:embed="rId2"/>
          <a:stretch>
            <a:fillRect/>
          </a:stretch>
        </p:blipFill>
        <p:spPr>
          <a:xfrm>
            <a:off x="959021" y="1830913"/>
            <a:ext cx="10013779" cy="3671222"/>
          </a:xfrm>
        </p:spPr>
      </p:pic>
      <p:sp>
        <p:nvSpPr>
          <p:cNvPr id="4" name="Slide Number Placeholder 3">
            <a:extLst>
              <a:ext uri="{FF2B5EF4-FFF2-40B4-BE49-F238E27FC236}">
                <a16:creationId xmlns:a16="http://schemas.microsoft.com/office/drawing/2014/main" id="{8CD5EF78-C1F7-4A24-9F20-482A07DC888B}"/>
              </a:ext>
            </a:extLst>
          </p:cNvPr>
          <p:cNvSpPr>
            <a:spLocks noGrp="1"/>
          </p:cNvSpPr>
          <p:nvPr>
            <p:ph type="sldNum" sz="quarter" idx="12"/>
          </p:nvPr>
        </p:nvSpPr>
        <p:spPr/>
        <p:txBody>
          <a:bodyPr/>
          <a:lstStyle/>
          <a:p>
            <a:fld id="{866DA388-3ED5-4047-BC4E-1D8E27C227B8}" type="slidenum">
              <a:rPr lang="en-US" smtClean="0"/>
              <a:t>9</a:t>
            </a:fld>
            <a:endParaRPr lang="en-US"/>
          </a:p>
        </p:txBody>
      </p:sp>
    </p:spTree>
    <p:extLst>
      <p:ext uri="{BB962C8B-B14F-4D97-AF65-F5344CB8AC3E}">
        <p14:creationId xmlns:p14="http://schemas.microsoft.com/office/powerpoint/2010/main" val="2675156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575</Words>
  <Application>Microsoft Office PowerPoint</Application>
  <PresentationFormat>Widescreen</PresentationFormat>
  <Paragraphs>74</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8" baseType="lpstr">
      <vt:lpstr>Arial</vt:lpstr>
      <vt:lpstr>Calibri</vt:lpstr>
      <vt:lpstr>Calibri Light</vt:lpstr>
      <vt:lpstr>Cambria Math</vt:lpstr>
      <vt:lpstr>Times New Roman</vt:lpstr>
      <vt:lpstr>Office Theme</vt:lpstr>
      <vt:lpstr>Equation</vt:lpstr>
      <vt:lpstr>MathType 6.0 Equation</vt:lpstr>
      <vt:lpstr>Chapter 3</vt:lpstr>
      <vt:lpstr>Example 1:</vt:lpstr>
      <vt:lpstr>PowerPoint Presentation</vt:lpstr>
      <vt:lpstr>PowerPoint Presentation</vt:lpstr>
      <vt:lpstr>Example 2:</vt:lpstr>
      <vt:lpstr>PowerPoint Presentation</vt:lpstr>
      <vt:lpstr>Solution :</vt:lpstr>
      <vt:lpstr>PowerPoint Presentation</vt:lpstr>
      <vt:lpstr>Results :</vt:lpstr>
      <vt:lpstr>Example 3:</vt:lpstr>
      <vt:lpstr>PowerPoint Presentation</vt:lpstr>
      <vt:lpstr>PowerPoint Presentation</vt:lpstr>
      <vt:lpstr>PowerPoint Presentation</vt:lpstr>
      <vt:lpstr>PowerPoint Presentation</vt:lpstr>
      <vt:lpstr>PowerPoint Presentation</vt:lpstr>
      <vt:lpstr>Example 4:</vt:lpstr>
      <vt:lpstr>Solution: By using inverse of a square matrix</vt:lpstr>
      <vt:lpstr>PowerPoint Presentation</vt:lpstr>
      <vt:lpstr>Solution: By using inverse of a square matrix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saja abushanab</dc:creator>
  <cp:lastModifiedBy>saja abushanab</cp:lastModifiedBy>
  <cp:revision>58</cp:revision>
  <dcterms:created xsi:type="dcterms:W3CDTF">2020-10-25T22:43:11Z</dcterms:created>
  <dcterms:modified xsi:type="dcterms:W3CDTF">2020-10-30T19:26:31Z</dcterms:modified>
</cp:coreProperties>
</file>