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70" r:id="rId3"/>
    <p:sldId id="257" r:id="rId4"/>
    <p:sldId id="269" r:id="rId5"/>
    <p:sldId id="259" r:id="rId6"/>
    <p:sldId id="271" r:id="rId7"/>
    <p:sldId id="272" r:id="rId8"/>
    <p:sldId id="273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7C5F6A-18B4-471B-B454-4BE2B90BC403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B8FA63C-20ED-42B7-8984-C781E7EB8CCF}">
      <dgm:prSet phldrT="[Text]"/>
      <dgm:spPr/>
      <dgm:t>
        <a:bodyPr/>
        <a:lstStyle/>
        <a:p>
          <a:r>
            <a:rPr lang="ar-SA" dirty="0" smtClean="0"/>
            <a:t>التجريبي</a:t>
          </a:r>
          <a:endParaRPr lang="en-GB" dirty="0"/>
        </a:p>
      </dgm:t>
    </dgm:pt>
    <dgm:pt modelId="{DAE3199F-3B10-4C68-8BF8-3F94949AEDCA}" type="parTrans" cxnId="{378703C1-545D-409F-B607-23EAB63DFEAA}">
      <dgm:prSet/>
      <dgm:spPr/>
      <dgm:t>
        <a:bodyPr/>
        <a:lstStyle/>
        <a:p>
          <a:endParaRPr lang="en-GB"/>
        </a:p>
      </dgm:t>
    </dgm:pt>
    <dgm:pt modelId="{883F0003-9F1A-444C-9997-DAEE1B67916C}" type="sibTrans" cxnId="{378703C1-545D-409F-B607-23EAB63DFEAA}">
      <dgm:prSet/>
      <dgm:spPr/>
      <dgm:t>
        <a:bodyPr/>
        <a:lstStyle/>
        <a:p>
          <a:endParaRPr lang="en-GB"/>
        </a:p>
      </dgm:t>
    </dgm:pt>
    <dgm:pt modelId="{C75C3FFB-2C47-4679-A8DC-31E2858E9F37}">
      <dgm:prSet phldrT="[Text]"/>
      <dgm:spPr/>
      <dgm:t>
        <a:bodyPr/>
        <a:lstStyle/>
        <a:p>
          <a:r>
            <a:rPr lang="ar-SA" dirty="0" smtClean="0"/>
            <a:t>الفسيولوجي</a:t>
          </a:r>
          <a:endParaRPr lang="en-GB" dirty="0"/>
        </a:p>
      </dgm:t>
    </dgm:pt>
    <dgm:pt modelId="{444882EA-7A1E-46FE-8429-FB441BB742AA}" type="parTrans" cxnId="{94EE2374-A246-4E15-B00A-F7554A613064}">
      <dgm:prSet/>
      <dgm:spPr/>
      <dgm:t>
        <a:bodyPr/>
        <a:lstStyle/>
        <a:p>
          <a:endParaRPr lang="en-GB"/>
        </a:p>
      </dgm:t>
    </dgm:pt>
    <dgm:pt modelId="{0E3748C6-694C-41F6-9CCF-0E2A93ABB3DA}" type="sibTrans" cxnId="{94EE2374-A246-4E15-B00A-F7554A613064}">
      <dgm:prSet/>
      <dgm:spPr/>
      <dgm:t>
        <a:bodyPr/>
        <a:lstStyle/>
        <a:p>
          <a:endParaRPr lang="en-GB"/>
        </a:p>
      </dgm:t>
    </dgm:pt>
    <dgm:pt modelId="{3F3EA603-1CF8-4897-A5C4-15A808493FAB}">
      <dgm:prSet phldrT="[Text]"/>
      <dgm:spPr/>
      <dgm:t>
        <a:bodyPr/>
        <a:lstStyle/>
        <a:p>
          <a:r>
            <a:rPr lang="ar-SA" dirty="0" smtClean="0"/>
            <a:t>التطوري</a:t>
          </a:r>
          <a:endParaRPr lang="en-GB" dirty="0"/>
        </a:p>
      </dgm:t>
    </dgm:pt>
    <dgm:pt modelId="{430309F6-B712-4B0D-9AC8-8DFF756E76DB}" type="parTrans" cxnId="{6BAA5458-3710-44A5-BAC9-B6791E6E36E8}">
      <dgm:prSet/>
      <dgm:spPr/>
      <dgm:t>
        <a:bodyPr/>
        <a:lstStyle/>
        <a:p>
          <a:endParaRPr lang="en-GB"/>
        </a:p>
      </dgm:t>
    </dgm:pt>
    <dgm:pt modelId="{5B91B543-2528-4648-B60A-AF9177A0C28C}" type="sibTrans" cxnId="{6BAA5458-3710-44A5-BAC9-B6791E6E36E8}">
      <dgm:prSet/>
      <dgm:spPr/>
      <dgm:t>
        <a:bodyPr/>
        <a:lstStyle/>
        <a:p>
          <a:endParaRPr lang="en-GB"/>
        </a:p>
      </dgm:t>
    </dgm:pt>
    <dgm:pt modelId="{D435F69D-5D9E-4B15-A6EB-C480FE2224F0}">
      <dgm:prSet phldrT="[Text]"/>
      <dgm:spPr/>
      <dgm:t>
        <a:bodyPr/>
        <a:lstStyle/>
        <a:p>
          <a:r>
            <a:rPr lang="ar-SA" dirty="0" smtClean="0"/>
            <a:t>الاجتماعي</a:t>
          </a:r>
          <a:endParaRPr lang="en-GB" dirty="0"/>
        </a:p>
      </dgm:t>
    </dgm:pt>
    <dgm:pt modelId="{1594922A-0022-4A32-AC48-66F2E5BA27BA}" type="parTrans" cxnId="{1F4ECD09-3323-4D48-A349-88E3E353809A}">
      <dgm:prSet/>
      <dgm:spPr/>
      <dgm:t>
        <a:bodyPr/>
        <a:lstStyle/>
        <a:p>
          <a:endParaRPr lang="en-GB"/>
        </a:p>
      </dgm:t>
    </dgm:pt>
    <dgm:pt modelId="{C95F18A5-E16B-4EC9-BC77-56C13ADC6292}" type="sibTrans" cxnId="{1F4ECD09-3323-4D48-A349-88E3E353809A}">
      <dgm:prSet/>
      <dgm:spPr/>
      <dgm:t>
        <a:bodyPr/>
        <a:lstStyle/>
        <a:p>
          <a:endParaRPr lang="en-GB"/>
        </a:p>
      </dgm:t>
    </dgm:pt>
    <dgm:pt modelId="{53B81417-99BD-4D5D-8039-88A74FD9A2A4}">
      <dgm:prSet phldrT="[Text]"/>
      <dgm:spPr/>
      <dgm:t>
        <a:bodyPr/>
        <a:lstStyle/>
        <a:p>
          <a:r>
            <a:rPr lang="ar-SA" dirty="0" smtClean="0"/>
            <a:t>الشخصية</a:t>
          </a:r>
          <a:endParaRPr lang="en-GB" dirty="0"/>
        </a:p>
      </dgm:t>
    </dgm:pt>
    <dgm:pt modelId="{71AC604A-6B8A-4B90-8975-3BF63AD536F2}" type="parTrans" cxnId="{99CBDE02-BF8B-40A5-891A-48A9BDC7BBAB}">
      <dgm:prSet/>
      <dgm:spPr/>
      <dgm:t>
        <a:bodyPr/>
        <a:lstStyle/>
        <a:p>
          <a:endParaRPr lang="en-GB"/>
        </a:p>
      </dgm:t>
    </dgm:pt>
    <dgm:pt modelId="{D860161D-A0CE-4D81-A196-F32284809639}" type="sibTrans" cxnId="{99CBDE02-BF8B-40A5-891A-48A9BDC7BBAB}">
      <dgm:prSet/>
      <dgm:spPr/>
      <dgm:t>
        <a:bodyPr/>
        <a:lstStyle/>
        <a:p>
          <a:endParaRPr lang="en-GB"/>
        </a:p>
      </dgm:t>
    </dgm:pt>
    <dgm:pt modelId="{37791D1F-F57F-4D34-B9B9-D0B2A6006A34}">
      <dgm:prSet/>
      <dgm:spPr/>
      <dgm:t>
        <a:bodyPr/>
        <a:lstStyle/>
        <a:p>
          <a:r>
            <a:rPr lang="ar-SA" dirty="0" smtClean="0"/>
            <a:t>علم نفس الشواذ</a:t>
          </a:r>
          <a:endParaRPr lang="en-GB" dirty="0"/>
        </a:p>
      </dgm:t>
    </dgm:pt>
    <dgm:pt modelId="{A5C0416A-D693-4E22-9AAF-97E27E1AEB31}" type="parTrans" cxnId="{50BE1D95-5C50-462E-96E0-B9B13813A564}">
      <dgm:prSet/>
      <dgm:spPr/>
    </dgm:pt>
    <dgm:pt modelId="{A93F687D-C52C-4235-8535-F58012E5BB66}" type="sibTrans" cxnId="{50BE1D95-5C50-462E-96E0-B9B13813A564}">
      <dgm:prSet/>
      <dgm:spPr/>
    </dgm:pt>
    <dgm:pt modelId="{E689F9FB-61EA-4DE3-A526-51295849CBB2}" type="pres">
      <dgm:prSet presAssocID="{327C5F6A-18B4-471B-B454-4BE2B90BC4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7CAFC7D-EC58-42B8-8F33-BA9246AA313F}" type="pres">
      <dgm:prSet presAssocID="{3B8FA63C-20ED-42B7-8984-C781E7EB8CCF}" presName="node" presStyleLbl="node1" presStyleIdx="0" presStyleCnt="6" custRadScaleRad="57906" custRadScaleInc="217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335544-B33E-49FD-874D-3F49F1D7F114}" type="pres">
      <dgm:prSet presAssocID="{3B8FA63C-20ED-42B7-8984-C781E7EB8CCF}" presName="spNode" presStyleCnt="0"/>
      <dgm:spPr/>
    </dgm:pt>
    <dgm:pt modelId="{54A39BA0-CAA8-4A20-A39D-F9CF1680ACD4}" type="pres">
      <dgm:prSet presAssocID="{883F0003-9F1A-444C-9997-DAEE1B67916C}" presName="sibTrans" presStyleLbl="sibTrans1D1" presStyleIdx="0" presStyleCnt="6"/>
      <dgm:spPr/>
      <dgm:t>
        <a:bodyPr/>
        <a:lstStyle/>
        <a:p>
          <a:endParaRPr lang="en-GB"/>
        </a:p>
      </dgm:t>
    </dgm:pt>
    <dgm:pt modelId="{1EFC0793-4A2A-4CE8-8391-B63B7B58BB0D}" type="pres">
      <dgm:prSet presAssocID="{C75C3FFB-2C47-4679-A8DC-31E2858E9F3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E6A5E-E2F4-48C9-9A1B-5ABA68670052}" type="pres">
      <dgm:prSet presAssocID="{C75C3FFB-2C47-4679-A8DC-31E2858E9F37}" presName="spNode" presStyleCnt="0"/>
      <dgm:spPr/>
    </dgm:pt>
    <dgm:pt modelId="{A001E12E-FAFE-44FE-B7EE-53D81D373A78}" type="pres">
      <dgm:prSet presAssocID="{0E3748C6-694C-41F6-9CCF-0E2A93ABB3DA}" presName="sibTrans" presStyleLbl="sibTrans1D1" presStyleIdx="1" presStyleCnt="6"/>
      <dgm:spPr/>
      <dgm:t>
        <a:bodyPr/>
        <a:lstStyle/>
        <a:p>
          <a:endParaRPr lang="en-GB"/>
        </a:p>
      </dgm:t>
    </dgm:pt>
    <dgm:pt modelId="{84508EA4-57BD-4748-BD07-92356C5B37F8}" type="pres">
      <dgm:prSet presAssocID="{3F3EA603-1CF8-4897-A5C4-15A808493FA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ACA5FC-3097-43E5-AC89-455C6754B912}" type="pres">
      <dgm:prSet presAssocID="{3F3EA603-1CF8-4897-A5C4-15A808493FAB}" presName="spNode" presStyleCnt="0"/>
      <dgm:spPr/>
    </dgm:pt>
    <dgm:pt modelId="{30A2758A-C2DD-4560-B371-14705C0FC0D4}" type="pres">
      <dgm:prSet presAssocID="{5B91B543-2528-4648-B60A-AF9177A0C28C}" presName="sibTrans" presStyleLbl="sibTrans1D1" presStyleIdx="2" presStyleCnt="6"/>
      <dgm:spPr/>
      <dgm:t>
        <a:bodyPr/>
        <a:lstStyle/>
        <a:p>
          <a:endParaRPr lang="en-GB"/>
        </a:p>
      </dgm:t>
    </dgm:pt>
    <dgm:pt modelId="{C80E1262-8089-40D4-8985-0DAB4B18BB6C}" type="pres">
      <dgm:prSet presAssocID="{D435F69D-5D9E-4B15-A6EB-C480FE2224F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FC5577-E5AD-4D11-8380-8EFEFA57390E}" type="pres">
      <dgm:prSet presAssocID="{D435F69D-5D9E-4B15-A6EB-C480FE2224F0}" presName="spNode" presStyleCnt="0"/>
      <dgm:spPr/>
    </dgm:pt>
    <dgm:pt modelId="{B3A3724E-DB0D-42B5-BC7D-768F135F017C}" type="pres">
      <dgm:prSet presAssocID="{C95F18A5-E16B-4EC9-BC77-56C13ADC6292}" presName="sibTrans" presStyleLbl="sibTrans1D1" presStyleIdx="3" presStyleCnt="6"/>
      <dgm:spPr/>
      <dgm:t>
        <a:bodyPr/>
        <a:lstStyle/>
        <a:p>
          <a:endParaRPr lang="en-GB"/>
        </a:p>
      </dgm:t>
    </dgm:pt>
    <dgm:pt modelId="{B464210D-5A08-4389-868B-3B2A3A718847}" type="pres">
      <dgm:prSet presAssocID="{37791D1F-F57F-4D34-B9B9-D0B2A6006A3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0619A3-9E45-4991-96D4-8DFFD5D2BBDC}" type="pres">
      <dgm:prSet presAssocID="{37791D1F-F57F-4D34-B9B9-D0B2A6006A34}" presName="spNode" presStyleCnt="0"/>
      <dgm:spPr/>
    </dgm:pt>
    <dgm:pt modelId="{ADB8D874-4A09-46F1-A38B-096CC26DE0BE}" type="pres">
      <dgm:prSet presAssocID="{A93F687D-C52C-4235-8535-F58012E5BB66}" presName="sibTrans" presStyleLbl="sibTrans1D1" presStyleIdx="4" presStyleCnt="6"/>
      <dgm:spPr/>
    </dgm:pt>
    <dgm:pt modelId="{75E08162-687D-4F32-B029-DE2FAA09F7F8}" type="pres">
      <dgm:prSet presAssocID="{53B81417-99BD-4D5D-8039-88A74FD9A2A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9B48F9-7906-499B-BADF-C851295B9F35}" type="pres">
      <dgm:prSet presAssocID="{53B81417-99BD-4D5D-8039-88A74FD9A2A4}" presName="spNode" presStyleCnt="0"/>
      <dgm:spPr/>
    </dgm:pt>
    <dgm:pt modelId="{E943F1A6-B72A-4A7C-9E5E-E99B429315B6}" type="pres">
      <dgm:prSet presAssocID="{D860161D-A0CE-4D81-A196-F32284809639}" presName="sibTrans" presStyleLbl="sibTrans1D1" presStyleIdx="5" presStyleCnt="6"/>
      <dgm:spPr/>
      <dgm:t>
        <a:bodyPr/>
        <a:lstStyle/>
        <a:p>
          <a:endParaRPr lang="en-GB"/>
        </a:p>
      </dgm:t>
    </dgm:pt>
  </dgm:ptLst>
  <dgm:cxnLst>
    <dgm:cxn modelId="{D1516D68-3D29-4A83-938C-305195C6C05E}" type="presOf" srcId="{3B8FA63C-20ED-42B7-8984-C781E7EB8CCF}" destId="{17CAFC7D-EC58-42B8-8F33-BA9246AA313F}" srcOrd="0" destOrd="0" presId="urn:microsoft.com/office/officeart/2005/8/layout/cycle6"/>
    <dgm:cxn modelId="{740045FA-D8F2-46E6-BE11-7BDCA3D06080}" type="presOf" srcId="{0E3748C6-694C-41F6-9CCF-0E2A93ABB3DA}" destId="{A001E12E-FAFE-44FE-B7EE-53D81D373A78}" srcOrd="0" destOrd="0" presId="urn:microsoft.com/office/officeart/2005/8/layout/cycle6"/>
    <dgm:cxn modelId="{9239EFAD-4B7D-4963-97D5-5ABEA9AA1B6D}" type="presOf" srcId="{883F0003-9F1A-444C-9997-DAEE1B67916C}" destId="{54A39BA0-CAA8-4A20-A39D-F9CF1680ACD4}" srcOrd="0" destOrd="0" presId="urn:microsoft.com/office/officeart/2005/8/layout/cycle6"/>
    <dgm:cxn modelId="{6BAA5458-3710-44A5-BAC9-B6791E6E36E8}" srcId="{327C5F6A-18B4-471B-B454-4BE2B90BC403}" destId="{3F3EA603-1CF8-4897-A5C4-15A808493FAB}" srcOrd="2" destOrd="0" parTransId="{430309F6-B712-4B0D-9AC8-8DFF756E76DB}" sibTransId="{5B91B543-2528-4648-B60A-AF9177A0C28C}"/>
    <dgm:cxn modelId="{ABA77246-85EA-408F-B2ED-84F6D58421C7}" type="presOf" srcId="{D435F69D-5D9E-4B15-A6EB-C480FE2224F0}" destId="{C80E1262-8089-40D4-8985-0DAB4B18BB6C}" srcOrd="0" destOrd="0" presId="urn:microsoft.com/office/officeart/2005/8/layout/cycle6"/>
    <dgm:cxn modelId="{99CBDE02-BF8B-40A5-891A-48A9BDC7BBAB}" srcId="{327C5F6A-18B4-471B-B454-4BE2B90BC403}" destId="{53B81417-99BD-4D5D-8039-88A74FD9A2A4}" srcOrd="5" destOrd="0" parTransId="{71AC604A-6B8A-4B90-8975-3BF63AD536F2}" sibTransId="{D860161D-A0CE-4D81-A196-F32284809639}"/>
    <dgm:cxn modelId="{1F4ECD09-3323-4D48-A349-88E3E353809A}" srcId="{327C5F6A-18B4-471B-B454-4BE2B90BC403}" destId="{D435F69D-5D9E-4B15-A6EB-C480FE2224F0}" srcOrd="3" destOrd="0" parTransId="{1594922A-0022-4A32-AC48-66F2E5BA27BA}" sibTransId="{C95F18A5-E16B-4EC9-BC77-56C13ADC6292}"/>
    <dgm:cxn modelId="{9F3DA475-150F-4773-8A7D-7465F81B98D6}" type="presOf" srcId="{37791D1F-F57F-4D34-B9B9-D0B2A6006A34}" destId="{B464210D-5A08-4389-868B-3B2A3A718847}" srcOrd="0" destOrd="0" presId="urn:microsoft.com/office/officeart/2005/8/layout/cycle6"/>
    <dgm:cxn modelId="{063642EB-F47E-446F-BBD5-EA9774EC23AE}" type="presOf" srcId="{C75C3FFB-2C47-4679-A8DC-31E2858E9F37}" destId="{1EFC0793-4A2A-4CE8-8391-B63B7B58BB0D}" srcOrd="0" destOrd="0" presId="urn:microsoft.com/office/officeart/2005/8/layout/cycle6"/>
    <dgm:cxn modelId="{F17FEDBD-F925-40B7-B534-05DD96F4AE42}" type="presOf" srcId="{327C5F6A-18B4-471B-B454-4BE2B90BC403}" destId="{E689F9FB-61EA-4DE3-A526-51295849CBB2}" srcOrd="0" destOrd="0" presId="urn:microsoft.com/office/officeart/2005/8/layout/cycle6"/>
    <dgm:cxn modelId="{8D6D887C-795D-4F28-9085-E5465F7B7DA2}" type="presOf" srcId="{C95F18A5-E16B-4EC9-BC77-56C13ADC6292}" destId="{B3A3724E-DB0D-42B5-BC7D-768F135F017C}" srcOrd="0" destOrd="0" presId="urn:microsoft.com/office/officeart/2005/8/layout/cycle6"/>
    <dgm:cxn modelId="{CA462B1C-7B6B-48AC-B494-E239C8CA9E1E}" type="presOf" srcId="{A93F687D-C52C-4235-8535-F58012E5BB66}" destId="{ADB8D874-4A09-46F1-A38B-096CC26DE0BE}" srcOrd="0" destOrd="0" presId="urn:microsoft.com/office/officeart/2005/8/layout/cycle6"/>
    <dgm:cxn modelId="{94EE2374-A246-4E15-B00A-F7554A613064}" srcId="{327C5F6A-18B4-471B-B454-4BE2B90BC403}" destId="{C75C3FFB-2C47-4679-A8DC-31E2858E9F37}" srcOrd="1" destOrd="0" parTransId="{444882EA-7A1E-46FE-8429-FB441BB742AA}" sibTransId="{0E3748C6-694C-41F6-9CCF-0E2A93ABB3DA}"/>
    <dgm:cxn modelId="{378703C1-545D-409F-B607-23EAB63DFEAA}" srcId="{327C5F6A-18B4-471B-B454-4BE2B90BC403}" destId="{3B8FA63C-20ED-42B7-8984-C781E7EB8CCF}" srcOrd="0" destOrd="0" parTransId="{DAE3199F-3B10-4C68-8BF8-3F94949AEDCA}" sibTransId="{883F0003-9F1A-444C-9997-DAEE1B67916C}"/>
    <dgm:cxn modelId="{FA20DC17-18B5-41EF-AD22-325D6B8BDB80}" type="presOf" srcId="{D860161D-A0CE-4D81-A196-F32284809639}" destId="{E943F1A6-B72A-4A7C-9E5E-E99B429315B6}" srcOrd="0" destOrd="0" presId="urn:microsoft.com/office/officeart/2005/8/layout/cycle6"/>
    <dgm:cxn modelId="{463CEE3B-70F3-49A6-9047-F57AACF2C30B}" type="presOf" srcId="{53B81417-99BD-4D5D-8039-88A74FD9A2A4}" destId="{75E08162-687D-4F32-B029-DE2FAA09F7F8}" srcOrd="0" destOrd="0" presId="urn:microsoft.com/office/officeart/2005/8/layout/cycle6"/>
    <dgm:cxn modelId="{50BE1D95-5C50-462E-96E0-B9B13813A564}" srcId="{327C5F6A-18B4-471B-B454-4BE2B90BC403}" destId="{37791D1F-F57F-4D34-B9B9-D0B2A6006A34}" srcOrd="4" destOrd="0" parTransId="{A5C0416A-D693-4E22-9AAF-97E27E1AEB31}" sibTransId="{A93F687D-C52C-4235-8535-F58012E5BB66}"/>
    <dgm:cxn modelId="{D9009739-6EF5-4897-A633-7365CE81A759}" type="presOf" srcId="{3F3EA603-1CF8-4897-A5C4-15A808493FAB}" destId="{84508EA4-57BD-4748-BD07-92356C5B37F8}" srcOrd="0" destOrd="0" presId="urn:microsoft.com/office/officeart/2005/8/layout/cycle6"/>
    <dgm:cxn modelId="{78864480-3D12-4681-8D02-9CADB6D86A57}" type="presOf" srcId="{5B91B543-2528-4648-B60A-AF9177A0C28C}" destId="{30A2758A-C2DD-4560-B371-14705C0FC0D4}" srcOrd="0" destOrd="0" presId="urn:microsoft.com/office/officeart/2005/8/layout/cycle6"/>
    <dgm:cxn modelId="{647B801D-A264-4505-89FE-8E254822BA82}" type="presParOf" srcId="{E689F9FB-61EA-4DE3-A526-51295849CBB2}" destId="{17CAFC7D-EC58-42B8-8F33-BA9246AA313F}" srcOrd="0" destOrd="0" presId="urn:microsoft.com/office/officeart/2005/8/layout/cycle6"/>
    <dgm:cxn modelId="{397C49E5-688F-4A9B-86EF-EBCEDF854488}" type="presParOf" srcId="{E689F9FB-61EA-4DE3-A526-51295849CBB2}" destId="{F7335544-B33E-49FD-874D-3F49F1D7F114}" srcOrd="1" destOrd="0" presId="urn:microsoft.com/office/officeart/2005/8/layout/cycle6"/>
    <dgm:cxn modelId="{DAAFB914-9572-4ED0-B65E-239893DF1070}" type="presParOf" srcId="{E689F9FB-61EA-4DE3-A526-51295849CBB2}" destId="{54A39BA0-CAA8-4A20-A39D-F9CF1680ACD4}" srcOrd="2" destOrd="0" presId="urn:microsoft.com/office/officeart/2005/8/layout/cycle6"/>
    <dgm:cxn modelId="{0C74DEA3-B212-4A5B-8779-324114B7F2A7}" type="presParOf" srcId="{E689F9FB-61EA-4DE3-A526-51295849CBB2}" destId="{1EFC0793-4A2A-4CE8-8391-B63B7B58BB0D}" srcOrd="3" destOrd="0" presId="urn:microsoft.com/office/officeart/2005/8/layout/cycle6"/>
    <dgm:cxn modelId="{AD5AD575-AFE7-4C0C-A834-4FCCE5BC83A7}" type="presParOf" srcId="{E689F9FB-61EA-4DE3-A526-51295849CBB2}" destId="{AF6E6A5E-E2F4-48C9-9A1B-5ABA68670052}" srcOrd="4" destOrd="0" presId="urn:microsoft.com/office/officeart/2005/8/layout/cycle6"/>
    <dgm:cxn modelId="{D7B67B53-F2EB-4789-A80F-3788D6D65A22}" type="presParOf" srcId="{E689F9FB-61EA-4DE3-A526-51295849CBB2}" destId="{A001E12E-FAFE-44FE-B7EE-53D81D373A78}" srcOrd="5" destOrd="0" presId="urn:microsoft.com/office/officeart/2005/8/layout/cycle6"/>
    <dgm:cxn modelId="{7204910B-021E-4510-9487-BE27FE16B7F8}" type="presParOf" srcId="{E689F9FB-61EA-4DE3-A526-51295849CBB2}" destId="{84508EA4-57BD-4748-BD07-92356C5B37F8}" srcOrd="6" destOrd="0" presId="urn:microsoft.com/office/officeart/2005/8/layout/cycle6"/>
    <dgm:cxn modelId="{C0E2C6CB-1EC6-473D-8A73-421E3C6DBC38}" type="presParOf" srcId="{E689F9FB-61EA-4DE3-A526-51295849CBB2}" destId="{9BACA5FC-3097-43E5-AC89-455C6754B912}" srcOrd="7" destOrd="0" presId="urn:microsoft.com/office/officeart/2005/8/layout/cycle6"/>
    <dgm:cxn modelId="{47714B1B-26F0-4824-8A0F-0717BBD19B31}" type="presParOf" srcId="{E689F9FB-61EA-4DE3-A526-51295849CBB2}" destId="{30A2758A-C2DD-4560-B371-14705C0FC0D4}" srcOrd="8" destOrd="0" presId="urn:microsoft.com/office/officeart/2005/8/layout/cycle6"/>
    <dgm:cxn modelId="{BAB45A10-563D-4D77-AEA1-1065C88B643D}" type="presParOf" srcId="{E689F9FB-61EA-4DE3-A526-51295849CBB2}" destId="{C80E1262-8089-40D4-8985-0DAB4B18BB6C}" srcOrd="9" destOrd="0" presId="urn:microsoft.com/office/officeart/2005/8/layout/cycle6"/>
    <dgm:cxn modelId="{29F0C68D-E7D7-461C-95D0-D200204E41D1}" type="presParOf" srcId="{E689F9FB-61EA-4DE3-A526-51295849CBB2}" destId="{FBFC5577-E5AD-4D11-8380-8EFEFA57390E}" srcOrd="10" destOrd="0" presId="urn:microsoft.com/office/officeart/2005/8/layout/cycle6"/>
    <dgm:cxn modelId="{A9811FAF-D1AA-4757-9185-A1507EB722A9}" type="presParOf" srcId="{E689F9FB-61EA-4DE3-A526-51295849CBB2}" destId="{B3A3724E-DB0D-42B5-BC7D-768F135F017C}" srcOrd="11" destOrd="0" presId="urn:microsoft.com/office/officeart/2005/8/layout/cycle6"/>
    <dgm:cxn modelId="{EC75C0A2-D3FA-4F7C-BE2A-D21EDD066C23}" type="presParOf" srcId="{E689F9FB-61EA-4DE3-A526-51295849CBB2}" destId="{B464210D-5A08-4389-868B-3B2A3A718847}" srcOrd="12" destOrd="0" presId="urn:microsoft.com/office/officeart/2005/8/layout/cycle6"/>
    <dgm:cxn modelId="{8A124EA4-9DAC-4393-84AD-16700C9AF7B7}" type="presParOf" srcId="{E689F9FB-61EA-4DE3-A526-51295849CBB2}" destId="{190619A3-9E45-4991-96D4-8DFFD5D2BBDC}" srcOrd="13" destOrd="0" presId="urn:microsoft.com/office/officeart/2005/8/layout/cycle6"/>
    <dgm:cxn modelId="{BD172E16-A6BB-45EE-A529-F0A89CB65B8F}" type="presParOf" srcId="{E689F9FB-61EA-4DE3-A526-51295849CBB2}" destId="{ADB8D874-4A09-46F1-A38B-096CC26DE0BE}" srcOrd="14" destOrd="0" presId="urn:microsoft.com/office/officeart/2005/8/layout/cycle6"/>
    <dgm:cxn modelId="{0F31503E-F8C4-4632-8E79-EFA5D092C07C}" type="presParOf" srcId="{E689F9FB-61EA-4DE3-A526-51295849CBB2}" destId="{75E08162-687D-4F32-B029-DE2FAA09F7F8}" srcOrd="15" destOrd="0" presId="urn:microsoft.com/office/officeart/2005/8/layout/cycle6"/>
    <dgm:cxn modelId="{DF506A1B-3BA8-4AAA-81BD-408AB1E7AAFC}" type="presParOf" srcId="{E689F9FB-61EA-4DE3-A526-51295849CBB2}" destId="{8D9B48F9-7906-499B-BADF-C851295B9F35}" srcOrd="16" destOrd="0" presId="urn:microsoft.com/office/officeart/2005/8/layout/cycle6"/>
    <dgm:cxn modelId="{B6860F23-9F54-472B-A2AF-89FBEAEC4CCD}" type="presParOf" srcId="{E689F9FB-61EA-4DE3-A526-51295849CBB2}" destId="{E943F1A6-B72A-4A7C-9E5E-E99B429315B6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A8BDD6-4E0F-44FB-9D1E-9B481B35CD9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3CC745A-8287-4C86-9111-EFD333306992}">
      <dgm:prSet phldrT="[Text]"/>
      <dgm:spPr/>
      <dgm:t>
        <a:bodyPr/>
        <a:lstStyle/>
        <a:p>
          <a:r>
            <a:rPr lang="ar-SA" dirty="0" smtClean="0"/>
            <a:t>الإكلينيكي -العيادي</a:t>
          </a:r>
          <a:endParaRPr lang="en-GB" dirty="0"/>
        </a:p>
      </dgm:t>
    </dgm:pt>
    <dgm:pt modelId="{63C234DE-C985-4512-9B58-C6088C5EBAE3}" type="parTrans" cxnId="{AAB159B5-14F6-4E01-8484-6736E0BF90A9}">
      <dgm:prSet/>
      <dgm:spPr/>
      <dgm:t>
        <a:bodyPr/>
        <a:lstStyle/>
        <a:p>
          <a:endParaRPr lang="en-GB"/>
        </a:p>
      </dgm:t>
    </dgm:pt>
    <dgm:pt modelId="{3DAE841E-4F12-49F0-B87A-5958137423D8}" type="sibTrans" cxnId="{AAB159B5-14F6-4E01-8484-6736E0BF90A9}">
      <dgm:prSet/>
      <dgm:spPr/>
      <dgm:t>
        <a:bodyPr/>
        <a:lstStyle/>
        <a:p>
          <a:endParaRPr lang="en-GB"/>
        </a:p>
      </dgm:t>
    </dgm:pt>
    <dgm:pt modelId="{DBEC0C02-B04E-42A5-AC68-696553278B8D}">
      <dgm:prSet phldrT="[Text]"/>
      <dgm:spPr/>
      <dgm:t>
        <a:bodyPr/>
        <a:lstStyle/>
        <a:p>
          <a:r>
            <a:rPr lang="ar-SA" dirty="0" smtClean="0"/>
            <a:t>الإرشادي</a:t>
          </a:r>
          <a:endParaRPr lang="en-GB" dirty="0"/>
        </a:p>
      </dgm:t>
    </dgm:pt>
    <dgm:pt modelId="{558505CD-B5BC-472B-BFD6-937F92456BD0}" type="parTrans" cxnId="{C57D7EE2-6D8A-4EAA-8310-B63027DBD7A2}">
      <dgm:prSet/>
      <dgm:spPr/>
      <dgm:t>
        <a:bodyPr/>
        <a:lstStyle/>
        <a:p>
          <a:endParaRPr lang="en-GB"/>
        </a:p>
      </dgm:t>
    </dgm:pt>
    <dgm:pt modelId="{9D21CB34-E785-486F-A2AE-E109F249BB63}" type="sibTrans" cxnId="{C57D7EE2-6D8A-4EAA-8310-B63027DBD7A2}">
      <dgm:prSet/>
      <dgm:spPr/>
      <dgm:t>
        <a:bodyPr/>
        <a:lstStyle/>
        <a:p>
          <a:endParaRPr lang="en-GB"/>
        </a:p>
      </dgm:t>
    </dgm:pt>
    <dgm:pt modelId="{797FFD54-0691-4167-BB7A-47B352732BE5}">
      <dgm:prSet phldrT="[Text]"/>
      <dgm:spPr/>
      <dgm:t>
        <a:bodyPr/>
        <a:lstStyle/>
        <a:p>
          <a:r>
            <a:rPr lang="ar-SA" dirty="0" smtClean="0"/>
            <a:t>التربوي</a:t>
          </a:r>
          <a:endParaRPr lang="en-GB" dirty="0"/>
        </a:p>
      </dgm:t>
    </dgm:pt>
    <dgm:pt modelId="{6AEA38AE-2A67-4553-B1AB-04B893A8257C}" type="parTrans" cxnId="{138141F0-3687-4B07-BCF1-949B9AD1A424}">
      <dgm:prSet/>
      <dgm:spPr/>
      <dgm:t>
        <a:bodyPr/>
        <a:lstStyle/>
        <a:p>
          <a:endParaRPr lang="en-GB"/>
        </a:p>
      </dgm:t>
    </dgm:pt>
    <dgm:pt modelId="{C062C15E-07F8-4029-82E1-498F66C8656B}" type="sibTrans" cxnId="{138141F0-3687-4B07-BCF1-949B9AD1A424}">
      <dgm:prSet/>
      <dgm:spPr/>
      <dgm:t>
        <a:bodyPr/>
        <a:lstStyle/>
        <a:p>
          <a:endParaRPr lang="en-GB"/>
        </a:p>
      </dgm:t>
    </dgm:pt>
    <dgm:pt modelId="{DED4F5D9-532A-4A9E-B51A-B6D650A58C10}">
      <dgm:prSet phldrT="[Text]"/>
      <dgm:spPr/>
      <dgm:t>
        <a:bodyPr/>
        <a:lstStyle/>
        <a:p>
          <a:r>
            <a:rPr lang="ar-SA" dirty="0" smtClean="0"/>
            <a:t>المدرسي</a:t>
          </a:r>
          <a:endParaRPr lang="en-GB" dirty="0"/>
        </a:p>
      </dgm:t>
    </dgm:pt>
    <dgm:pt modelId="{555B9FA2-711E-4083-8BD0-F04C06C09518}" type="parTrans" cxnId="{A1CE3DD5-D559-4818-98A1-2482D0DF64D9}">
      <dgm:prSet/>
      <dgm:spPr/>
      <dgm:t>
        <a:bodyPr/>
        <a:lstStyle/>
        <a:p>
          <a:endParaRPr lang="en-GB"/>
        </a:p>
      </dgm:t>
    </dgm:pt>
    <dgm:pt modelId="{D5446744-5D8B-4566-9D66-6DF55C91899E}" type="sibTrans" cxnId="{A1CE3DD5-D559-4818-98A1-2482D0DF64D9}">
      <dgm:prSet/>
      <dgm:spPr/>
      <dgm:t>
        <a:bodyPr/>
        <a:lstStyle/>
        <a:p>
          <a:endParaRPr lang="en-GB"/>
        </a:p>
      </dgm:t>
    </dgm:pt>
    <dgm:pt modelId="{880F4AF0-0068-47F1-AEAD-3FD757376830}">
      <dgm:prSet phldrT="[Text]"/>
      <dgm:spPr/>
      <dgm:t>
        <a:bodyPr/>
        <a:lstStyle/>
        <a:p>
          <a:r>
            <a:rPr lang="ar-SA" dirty="0" smtClean="0"/>
            <a:t>العسكري</a:t>
          </a:r>
          <a:endParaRPr lang="en-GB" dirty="0"/>
        </a:p>
      </dgm:t>
    </dgm:pt>
    <dgm:pt modelId="{2E5DFE52-A962-4B59-812B-B22AC8387F8F}" type="parTrans" cxnId="{364BFF7E-939E-49A5-85D9-1B9B16EBD771}">
      <dgm:prSet/>
      <dgm:spPr/>
      <dgm:t>
        <a:bodyPr/>
        <a:lstStyle/>
        <a:p>
          <a:endParaRPr lang="en-GB"/>
        </a:p>
      </dgm:t>
    </dgm:pt>
    <dgm:pt modelId="{DDDDEB75-E9B5-461B-8922-03BCFD873B3E}" type="sibTrans" cxnId="{364BFF7E-939E-49A5-85D9-1B9B16EBD771}">
      <dgm:prSet/>
      <dgm:spPr/>
      <dgm:t>
        <a:bodyPr/>
        <a:lstStyle/>
        <a:p>
          <a:endParaRPr lang="en-GB"/>
        </a:p>
      </dgm:t>
    </dgm:pt>
    <dgm:pt modelId="{2A07DF12-9E6F-4F77-B6B7-F1DEE989CE89}">
      <dgm:prSet/>
      <dgm:spPr/>
      <dgm:t>
        <a:bodyPr/>
        <a:lstStyle/>
        <a:p>
          <a:r>
            <a:rPr lang="ar-SA" dirty="0" smtClean="0"/>
            <a:t>الصناعي والتنظيمي</a:t>
          </a:r>
          <a:endParaRPr lang="en-GB" dirty="0"/>
        </a:p>
      </dgm:t>
    </dgm:pt>
    <dgm:pt modelId="{9CD5291F-2BEA-40F3-A5EE-0163882CB750}" type="parTrans" cxnId="{6C8C098B-54FC-48F7-A92A-1C6F8A22645E}">
      <dgm:prSet/>
      <dgm:spPr/>
      <dgm:t>
        <a:bodyPr/>
        <a:lstStyle/>
        <a:p>
          <a:endParaRPr lang="en-GB"/>
        </a:p>
      </dgm:t>
    </dgm:pt>
    <dgm:pt modelId="{52EC0452-72F2-4202-846B-EC327BF5B835}" type="sibTrans" cxnId="{6C8C098B-54FC-48F7-A92A-1C6F8A22645E}">
      <dgm:prSet/>
      <dgm:spPr/>
      <dgm:t>
        <a:bodyPr/>
        <a:lstStyle/>
        <a:p>
          <a:endParaRPr lang="en-GB"/>
        </a:p>
      </dgm:t>
    </dgm:pt>
    <dgm:pt modelId="{D806CC03-FEE6-4F80-9DD4-608590F671B8}">
      <dgm:prSet/>
      <dgm:spPr/>
      <dgm:t>
        <a:bodyPr/>
        <a:lstStyle/>
        <a:p>
          <a:r>
            <a:rPr lang="ar-SA" dirty="0" smtClean="0"/>
            <a:t>البيئي</a:t>
          </a:r>
          <a:endParaRPr lang="en-GB" dirty="0"/>
        </a:p>
      </dgm:t>
    </dgm:pt>
    <dgm:pt modelId="{2A118F4E-FBA3-4A33-ABD9-65438A57A9E3}" type="parTrans" cxnId="{784D2344-3965-47BD-BEE1-45340B821719}">
      <dgm:prSet/>
      <dgm:spPr/>
      <dgm:t>
        <a:bodyPr/>
        <a:lstStyle/>
        <a:p>
          <a:endParaRPr lang="en-GB"/>
        </a:p>
      </dgm:t>
    </dgm:pt>
    <dgm:pt modelId="{EF9C1A45-82D7-47A2-8901-31BEF206FC64}" type="sibTrans" cxnId="{784D2344-3965-47BD-BEE1-45340B821719}">
      <dgm:prSet/>
      <dgm:spPr/>
      <dgm:t>
        <a:bodyPr/>
        <a:lstStyle/>
        <a:p>
          <a:endParaRPr lang="en-GB"/>
        </a:p>
      </dgm:t>
    </dgm:pt>
    <dgm:pt modelId="{4628471C-A7CF-4012-B24D-A09B6434C591}">
      <dgm:prSet/>
      <dgm:spPr/>
      <dgm:t>
        <a:bodyPr/>
        <a:lstStyle/>
        <a:p>
          <a:r>
            <a:rPr lang="ar-SA" dirty="0" smtClean="0"/>
            <a:t>الرياضي</a:t>
          </a:r>
          <a:endParaRPr lang="en-GB" dirty="0"/>
        </a:p>
      </dgm:t>
    </dgm:pt>
    <dgm:pt modelId="{3CAE364F-5A58-414C-ACD9-08C9D5AB4135}" type="parTrans" cxnId="{C0618CED-6954-49B4-8A7E-0955CAE3EACC}">
      <dgm:prSet/>
      <dgm:spPr/>
    </dgm:pt>
    <dgm:pt modelId="{5362ED80-9E11-4C6E-B453-110ED519CF2D}" type="sibTrans" cxnId="{C0618CED-6954-49B4-8A7E-0955CAE3EACC}">
      <dgm:prSet/>
      <dgm:spPr/>
    </dgm:pt>
    <dgm:pt modelId="{0F5339C0-982D-402F-963A-18290434A70C}" type="pres">
      <dgm:prSet presAssocID="{D2A8BDD6-4E0F-44FB-9D1E-9B481B35CD9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1D30456-57DB-491D-AAB6-48CCEF465CF6}" type="pres">
      <dgm:prSet presAssocID="{63CC745A-8287-4C86-9111-EFD333306992}" presName="node" presStyleLbl="node1" presStyleIdx="0" presStyleCnt="8" custRadScaleRad="74352" custRadScaleInc="-97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20D218-F9C0-44DB-B416-B3E3AEDA21E1}" type="pres">
      <dgm:prSet presAssocID="{63CC745A-8287-4C86-9111-EFD333306992}" presName="spNode" presStyleCnt="0"/>
      <dgm:spPr/>
    </dgm:pt>
    <dgm:pt modelId="{F1BCECDA-31F4-4C61-B61F-5FCB5E71FE25}" type="pres">
      <dgm:prSet presAssocID="{3DAE841E-4F12-49F0-B87A-5958137423D8}" presName="sibTrans" presStyleLbl="sibTrans1D1" presStyleIdx="0" presStyleCnt="8"/>
      <dgm:spPr/>
      <dgm:t>
        <a:bodyPr/>
        <a:lstStyle/>
        <a:p>
          <a:endParaRPr lang="en-GB"/>
        </a:p>
      </dgm:t>
    </dgm:pt>
    <dgm:pt modelId="{B2A897B1-AF5E-47A5-8BBB-E0BD10CFDCEC}" type="pres">
      <dgm:prSet presAssocID="{DBEC0C02-B04E-42A5-AC68-696553278B8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CEF6A-554A-4B2A-BF61-80DB57920CD2}" type="pres">
      <dgm:prSet presAssocID="{DBEC0C02-B04E-42A5-AC68-696553278B8D}" presName="spNode" presStyleCnt="0"/>
      <dgm:spPr/>
    </dgm:pt>
    <dgm:pt modelId="{BCB80920-7E0E-4823-9210-28EDD4E532FD}" type="pres">
      <dgm:prSet presAssocID="{9D21CB34-E785-486F-A2AE-E109F249BB63}" presName="sibTrans" presStyleLbl="sibTrans1D1" presStyleIdx="1" presStyleCnt="8"/>
      <dgm:spPr/>
      <dgm:t>
        <a:bodyPr/>
        <a:lstStyle/>
        <a:p>
          <a:endParaRPr lang="en-GB"/>
        </a:p>
      </dgm:t>
    </dgm:pt>
    <dgm:pt modelId="{E860B3F7-C29F-41AF-8AB8-336900218720}" type="pres">
      <dgm:prSet presAssocID="{797FFD54-0691-4167-BB7A-47B352732BE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B3E915-2AB5-4FC8-9080-6A379F58812F}" type="pres">
      <dgm:prSet presAssocID="{797FFD54-0691-4167-BB7A-47B352732BE5}" presName="spNode" presStyleCnt="0"/>
      <dgm:spPr/>
    </dgm:pt>
    <dgm:pt modelId="{C854CB66-E3A3-4F7C-B0F9-BB946FE5DA16}" type="pres">
      <dgm:prSet presAssocID="{C062C15E-07F8-4029-82E1-498F66C8656B}" presName="sibTrans" presStyleLbl="sibTrans1D1" presStyleIdx="2" presStyleCnt="8"/>
      <dgm:spPr/>
      <dgm:t>
        <a:bodyPr/>
        <a:lstStyle/>
        <a:p>
          <a:endParaRPr lang="en-GB"/>
        </a:p>
      </dgm:t>
    </dgm:pt>
    <dgm:pt modelId="{852AE76C-6E62-4E70-9EE4-8D2A219717C5}" type="pres">
      <dgm:prSet presAssocID="{DED4F5D9-532A-4A9E-B51A-B6D650A58C10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6A76FC-FD40-45AB-921B-85E4B039784C}" type="pres">
      <dgm:prSet presAssocID="{DED4F5D9-532A-4A9E-B51A-B6D650A58C10}" presName="spNode" presStyleCnt="0"/>
      <dgm:spPr/>
    </dgm:pt>
    <dgm:pt modelId="{316EA47A-2CCB-4753-B5D3-EF1B76F3A502}" type="pres">
      <dgm:prSet presAssocID="{D5446744-5D8B-4566-9D66-6DF55C91899E}" presName="sibTrans" presStyleLbl="sibTrans1D1" presStyleIdx="3" presStyleCnt="8"/>
      <dgm:spPr/>
      <dgm:t>
        <a:bodyPr/>
        <a:lstStyle/>
        <a:p>
          <a:endParaRPr lang="en-GB"/>
        </a:p>
      </dgm:t>
    </dgm:pt>
    <dgm:pt modelId="{AB8DFA12-7B50-497B-8802-B9EB1CF44A94}" type="pres">
      <dgm:prSet presAssocID="{2A07DF12-9E6F-4F77-B6B7-F1DEE989CE8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9B7809-6631-4E71-8A1A-3D3B77964F0A}" type="pres">
      <dgm:prSet presAssocID="{2A07DF12-9E6F-4F77-B6B7-F1DEE989CE89}" presName="spNode" presStyleCnt="0"/>
      <dgm:spPr/>
    </dgm:pt>
    <dgm:pt modelId="{F57A2B31-A74A-4D41-BAF6-D5C91AF230AF}" type="pres">
      <dgm:prSet presAssocID="{52EC0452-72F2-4202-846B-EC327BF5B835}" presName="sibTrans" presStyleLbl="sibTrans1D1" presStyleIdx="4" presStyleCnt="8"/>
      <dgm:spPr/>
      <dgm:t>
        <a:bodyPr/>
        <a:lstStyle/>
        <a:p>
          <a:endParaRPr lang="en-GB"/>
        </a:p>
      </dgm:t>
    </dgm:pt>
    <dgm:pt modelId="{A9B9C18B-5A61-4BC9-AD4D-1F02F31F9F52}" type="pres">
      <dgm:prSet presAssocID="{4628471C-A7CF-4012-B24D-A09B6434C591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228358-C2FB-4153-A109-D7FBEB318754}" type="pres">
      <dgm:prSet presAssocID="{4628471C-A7CF-4012-B24D-A09B6434C591}" presName="spNode" presStyleCnt="0"/>
      <dgm:spPr/>
    </dgm:pt>
    <dgm:pt modelId="{7664B471-EE09-4649-B508-0EFC6F599F2D}" type="pres">
      <dgm:prSet presAssocID="{5362ED80-9E11-4C6E-B453-110ED519CF2D}" presName="sibTrans" presStyleLbl="sibTrans1D1" presStyleIdx="5" presStyleCnt="8"/>
      <dgm:spPr/>
    </dgm:pt>
    <dgm:pt modelId="{C56CB9B6-07E1-45AE-8684-D7815C6F2E6B}" type="pres">
      <dgm:prSet presAssocID="{D806CC03-FEE6-4F80-9DD4-608590F671B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2B04EC-9C22-455F-948E-F8A491AFE83D}" type="pres">
      <dgm:prSet presAssocID="{D806CC03-FEE6-4F80-9DD4-608590F671B8}" presName="spNode" presStyleCnt="0"/>
      <dgm:spPr/>
    </dgm:pt>
    <dgm:pt modelId="{4A5FFE87-4724-445B-BEC9-FCFC17B3300C}" type="pres">
      <dgm:prSet presAssocID="{EF9C1A45-82D7-47A2-8901-31BEF206FC64}" presName="sibTrans" presStyleLbl="sibTrans1D1" presStyleIdx="6" presStyleCnt="8"/>
      <dgm:spPr/>
      <dgm:t>
        <a:bodyPr/>
        <a:lstStyle/>
        <a:p>
          <a:endParaRPr lang="en-GB"/>
        </a:p>
      </dgm:t>
    </dgm:pt>
    <dgm:pt modelId="{CCF14E82-DC41-4673-AD75-B6E1517809D5}" type="pres">
      <dgm:prSet presAssocID="{880F4AF0-0068-47F1-AEAD-3FD757376830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21FCA3-2EC2-4243-8ECD-C4D7B0297155}" type="pres">
      <dgm:prSet presAssocID="{880F4AF0-0068-47F1-AEAD-3FD757376830}" presName="spNode" presStyleCnt="0"/>
      <dgm:spPr/>
    </dgm:pt>
    <dgm:pt modelId="{E6F94DEB-796C-4998-A32D-FA1DAE503DEB}" type="pres">
      <dgm:prSet presAssocID="{DDDDEB75-E9B5-461B-8922-03BCFD873B3E}" presName="sibTrans" presStyleLbl="sibTrans1D1" presStyleIdx="7" presStyleCnt="8"/>
      <dgm:spPr/>
      <dgm:t>
        <a:bodyPr/>
        <a:lstStyle/>
        <a:p>
          <a:endParaRPr lang="en-GB"/>
        </a:p>
      </dgm:t>
    </dgm:pt>
  </dgm:ptLst>
  <dgm:cxnLst>
    <dgm:cxn modelId="{C0618CED-6954-49B4-8A7E-0955CAE3EACC}" srcId="{D2A8BDD6-4E0F-44FB-9D1E-9B481B35CD96}" destId="{4628471C-A7CF-4012-B24D-A09B6434C591}" srcOrd="5" destOrd="0" parTransId="{3CAE364F-5A58-414C-ACD9-08C9D5AB4135}" sibTransId="{5362ED80-9E11-4C6E-B453-110ED519CF2D}"/>
    <dgm:cxn modelId="{678F8CDC-8DF2-4F09-B3E5-624316BB97E8}" type="presOf" srcId="{52EC0452-72F2-4202-846B-EC327BF5B835}" destId="{F57A2B31-A74A-4D41-BAF6-D5C91AF230AF}" srcOrd="0" destOrd="0" presId="urn:microsoft.com/office/officeart/2005/8/layout/cycle6"/>
    <dgm:cxn modelId="{16C7D4A5-4A3C-4DF1-9F54-6B2216F6DDBD}" type="presOf" srcId="{DED4F5D9-532A-4A9E-B51A-B6D650A58C10}" destId="{852AE76C-6E62-4E70-9EE4-8D2A219717C5}" srcOrd="0" destOrd="0" presId="urn:microsoft.com/office/officeart/2005/8/layout/cycle6"/>
    <dgm:cxn modelId="{A1CE3DD5-D559-4818-98A1-2482D0DF64D9}" srcId="{D2A8BDD6-4E0F-44FB-9D1E-9B481B35CD96}" destId="{DED4F5D9-532A-4A9E-B51A-B6D650A58C10}" srcOrd="3" destOrd="0" parTransId="{555B9FA2-711E-4083-8BD0-F04C06C09518}" sibTransId="{D5446744-5D8B-4566-9D66-6DF55C91899E}"/>
    <dgm:cxn modelId="{DC640012-BB6C-418D-9CFA-FBE184B2DA17}" type="presOf" srcId="{D5446744-5D8B-4566-9D66-6DF55C91899E}" destId="{316EA47A-2CCB-4753-B5D3-EF1B76F3A502}" srcOrd="0" destOrd="0" presId="urn:microsoft.com/office/officeart/2005/8/layout/cycle6"/>
    <dgm:cxn modelId="{AC49CDB5-6301-443B-A383-80AAB96A5453}" type="presOf" srcId="{3DAE841E-4F12-49F0-B87A-5958137423D8}" destId="{F1BCECDA-31F4-4C61-B61F-5FCB5E71FE25}" srcOrd="0" destOrd="0" presId="urn:microsoft.com/office/officeart/2005/8/layout/cycle6"/>
    <dgm:cxn modelId="{D9D1D821-0721-4979-8264-8254C3F3107B}" type="presOf" srcId="{5362ED80-9E11-4C6E-B453-110ED519CF2D}" destId="{7664B471-EE09-4649-B508-0EFC6F599F2D}" srcOrd="0" destOrd="0" presId="urn:microsoft.com/office/officeart/2005/8/layout/cycle6"/>
    <dgm:cxn modelId="{BC398966-9507-415D-9E8D-3AB759F66A4E}" type="presOf" srcId="{880F4AF0-0068-47F1-AEAD-3FD757376830}" destId="{CCF14E82-DC41-4673-AD75-B6E1517809D5}" srcOrd="0" destOrd="0" presId="urn:microsoft.com/office/officeart/2005/8/layout/cycle6"/>
    <dgm:cxn modelId="{784D2344-3965-47BD-BEE1-45340B821719}" srcId="{D2A8BDD6-4E0F-44FB-9D1E-9B481B35CD96}" destId="{D806CC03-FEE6-4F80-9DD4-608590F671B8}" srcOrd="6" destOrd="0" parTransId="{2A118F4E-FBA3-4A33-ABD9-65438A57A9E3}" sibTransId="{EF9C1A45-82D7-47A2-8901-31BEF206FC64}"/>
    <dgm:cxn modelId="{343D55CE-3EC7-4FD7-9E4E-735DE3148551}" type="presOf" srcId="{EF9C1A45-82D7-47A2-8901-31BEF206FC64}" destId="{4A5FFE87-4724-445B-BEC9-FCFC17B3300C}" srcOrd="0" destOrd="0" presId="urn:microsoft.com/office/officeart/2005/8/layout/cycle6"/>
    <dgm:cxn modelId="{0E5AC8DD-3119-452A-9093-80673703875D}" type="presOf" srcId="{DDDDEB75-E9B5-461B-8922-03BCFD873B3E}" destId="{E6F94DEB-796C-4998-A32D-FA1DAE503DEB}" srcOrd="0" destOrd="0" presId="urn:microsoft.com/office/officeart/2005/8/layout/cycle6"/>
    <dgm:cxn modelId="{364BFF7E-939E-49A5-85D9-1B9B16EBD771}" srcId="{D2A8BDD6-4E0F-44FB-9D1E-9B481B35CD96}" destId="{880F4AF0-0068-47F1-AEAD-3FD757376830}" srcOrd="7" destOrd="0" parTransId="{2E5DFE52-A962-4B59-812B-B22AC8387F8F}" sibTransId="{DDDDEB75-E9B5-461B-8922-03BCFD873B3E}"/>
    <dgm:cxn modelId="{75764599-2718-43BF-B75E-1FD54A3FED5F}" type="presOf" srcId="{DBEC0C02-B04E-42A5-AC68-696553278B8D}" destId="{B2A897B1-AF5E-47A5-8BBB-E0BD10CFDCEC}" srcOrd="0" destOrd="0" presId="urn:microsoft.com/office/officeart/2005/8/layout/cycle6"/>
    <dgm:cxn modelId="{6C8C098B-54FC-48F7-A92A-1C6F8A22645E}" srcId="{D2A8BDD6-4E0F-44FB-9D1E-9B481B35CD96}" destId="{2A07DF12-9E6F-4F77-B6B7-F1DEE989CE89}" srcOrd="4" destOrd="0" parTransId="{9CD5291F-2BEA-40F3-A5EE-0163882CB750}" sibTransId="{52EC0452-72F2-4202-846B-EC327BF5B835}"/>
    <dgm:cxn modelId="{C8D0BD49-8DFC-4DE9-A9EE-145A56B45678}" type="presOf" srcId="{9D21CB34-E785-486F-A2AE-E109F249BB63}" destId="{BCB80920-7E0E-4823-9210-28EDD4E532FD}" srcOrd="0" destOrd="0" presId="urn:microsoft.com/office/officeart/2005/8/layout/cycle6"/>
    <dgm:cxn modelId="{75C3B24B-08FD-4C89-B42D-42D3717B905A}" type="presOf" srcId="{D2A8BDD6-4E0F-44FB-9D1E-9B481B35CD96}" destId="{0F5339C0-982D-402F-963A-18290434A70C}" srcOrd="0" destOrd="0" presId="urn:microsoft.com/office/officeart/2005/8/layout/cycle6"/>
    <dgm:cxn modelId="{C57D7EE2-6D8A-4EAA-8310-B63027DBD7A2}" srcId="{D2A8BDD6-4E0F-44FB-9D1E-9B481B35CD96}" destId="{DBEC0C02-B04E-42A5-AC68-696553278B8D}" srcOrd="1" destOrd="0" parTransId="{558505CD-B5BC-472B-BFD6-937F92456BD0}" sibTransId="{9D21CB34-E785-486F-A2AE-E109F249BB63}"/>
    <dgm:cxn modelId="{7F97BC7A-55D8-4B61-825F-0D76B46BD47C}" type="presOf" srcId="{D806CC03-FEE6-4F80-9DD4-608590F671B8}" destId="{C56CB9B6-07E1-45AE-8684-D7815C6F2E6B}" srcOrd="0" destOrd="0" presId="urn:microsoft.com/office/officeart/2005/8/layout/cycle6"/>
    <dgm:cxn modelId="{138141F0-3687-4B07-BCF1-949B9AD1A424}" srcId="{D2A8BDD6-4E0F-44FB-9D1E-9B481B35CD96}" destId="{797FFD54-0691-4167-BB7A-47B352732BE5}" srcOrd="2" destOrd="0" parTransId="{6AEA38AE-2A67-4553-B1AB-04B893A8257C}" sibTransId="{C062C15E-07F8-4029-82E1-498F66C8656B}"/>
    <dgm:cxn modelId="{E71AA3E7-FA5F-4D4D-8161-B3152D58F6D5}" type="presOf" srcId="{797FFD54-0691-4167-BB7A-47B352732BE5}" destId="{E860B3F7-C29F-41AF-8AB8-336900218720}" srcOrd="0" destOrd="0" presId="urn:microsoft.com/office/officeart/2005/8/layout/cycle6"/>
    <dgm:cxn modelId="{86A4B960-7AFE-4BF7-93FA-CDC992797BF8}" type="presOf" srcId="{2A07DF12-9E6F-4F77-B6B7-F1DEE989CE89}" destId="{AB8DFA12-7B50-497B-8802-B9EB1CF44A94}" srcOrd="0" destOrd="0" presId="urn:microsoft.com/office/officeart/2005/8/layout/cycle6"/>
    <dgm:cxn modelId="{AAB159B5-14F6-4E01-8484-6736E0BF90A9}" srcId="{D2A8BDD6-4E0F-44FB-9D1E-9B481B35CD96}" destId="{63CC745A-8287-4C86-9111-EFD333306992}" srcOrd="0" destOrd="0" parTransId="{63C234DE-C985-4512-9B58-C6088C5EBAE3}" sibTransId="{3DAE841E-4F12-49F0-B87A-5958137423D8}"/>
    <dgm:cxn modelId="{6C9BB8B9-A38F-4E13-8485-5F0803C3EBA6}" type="presOf" srcId="{63CC745A-8287-4C86-9111-EFD333306992}" destId="{D1D30456-57DB-491D-AAB6-48CCEF465CF6}" srcOrd="0" destOrd="0" presId="urn:microsoft.com/office/officeart/2005/8/layout/cycle6"/>
    <dgm:cxn modelId="{FC10B078-B6B3-47A3-8174-57F9F737765E}" type="presOf" srcId="{4628471C-A7CF-4012-B24D-A09B6434C591}" destId="{A9B9C18B-5A61-4BC9-AD4D-1F02F31F9F52}" srcOrd="0" destOrd="0" presId="urn:microsoft.com/office/officeart/2005/8/layout/cycle6"/>
    <dgm:cxn modelId="{7B891D08-A212-4D5C-8D62-C2492512B376}" type="presOf" srcId="{C062C15E-07F8-4029-82E1-498F66C8656B}" destId="{C854CB66-E3A3-4F7C-B0F9-BB946FE5DA16}" srcOrd="0" destOrd="0" presId="urn:microsoft.com/office/officeart/2005/8/layout/cycle6"/>
    <dgm:cxn modelId="{61878765-0F0C-4552-9283-4347469C608F}" type="presParOf" srcId="{0F5339C0-982D-402F-963A-18290434A70C}" destId="{D1D30456-57DB-491D-AAB6-48CCEF465CF6}" srcOrd="0" destOrd="0" presId="urn:microsoft.com/office/officeart/2005/8/layout/cycle6"/>
    <dgm:cxn modelId="{BEAF14D0-E12B-4DD4-AA87-BEB7F5A32FA0}" type="presParOf" srcId="{0F5339C0-982D-402F-963A-18290434A70C}" destId="{7220D218-F9C0-44DB-B416-B3E3AEDA21E1}" srcOrd="1" destOrd="0" presId="urn:microsoft.com/office/officeart/2005/8/layout/cycle6"/>
    <dgm:cxn modelId="{92525F99-8767-435F-BEEF-7937230926F5}" type="presParOf" srcId="{0F5339C0-982D-402F-963A-18290434A70C}" destId="{F1BCECDA-31F4-4C61-B61F-5FCB5E71FE25}" srcOrd="2" destOrd="0" presId="urn:microsoft.com/office/officeart/2005/8/layout/cycle6"/>
    <dgm:cxn modelId="{23BA7A46-FB6A-4E5D-8B5D-7584645A72DC}" type="presParOf" srcId="{0F5339C0-982D-402F-963A-18290434A70C}" destId="{B2A897B1-AF5E-47A5-8BBB-E0BD10CFDCEC}" srcOrd="3" destOrd="0" presId="urn:microsoft.com/office/officeart/2005/8/layout/cycle6"/>
    <dgm:cxn modelId="{350E8677-9DD8-4970-8518-D79E8BFB1A13}" type="presParOf" srcId="{0F5339C0-982D-402F-963A-18290434A70C}" destId="{562CEF6A-554A-4B2A-BF61-80DB57920CD2}" srcOrd="4" destOrd="0" presId="urn:microsoft.com/office/officeart/2005/8/layout/cycle6"/>
    <dgm:cxn modelId="{D5C618F4-2455-4D3A-A31D-B8FC2282239A}" type="presParOf" srcId="{0F5339C0-982D-402F-963A-18290434A70C}" destId="{BCB80920-7E0E-4823-9210-28EDD4E532FD}" srcOrd="5" destOrd="0" presId="urn:microsoft.com/office/officeart/2005/8/layout/cycle6"/>
    <dgm:cxn modelId="{6EAF8B01-9371-46FA-B064-0BA53495B94E}" type="presParOf" srcId="{0F5339C0-982D-402F-963A-18290434A70C}" destId="{E860B3F7-C29F-41AF-8AB8-336900218720}" srcOrd="6" destOrd="0" presId="urn:microsoft.com/office/officeart/2005/8/layout/cycle6"/>
    <dgm:cxn modelId="{608D4357-B2B1-41C5-9377-01FDD21110E4}" type="presParOf" srcId="{0F5339C0-982D-402F-963A-18290434A70C}" destId="{53B3E915-2AB5-4FC8-9080-6A379F58812F}" srcOrd="7" destOrd="0" presId="urn:microsoft.com/office/officeart/2005/8/layout/cycle6"/>
    <dgm:cxn modelId="{7519E052-85C8-4220-8018-85C371068BB3}" type="presParOf" srcId="{0F5339C0-982D-402F-963A-18290434A70C}" destId="{C854CB66-E3A3-4F7C-B0F9-BB946FE5DA16}" srcOrd="8" destOrd="0" presId="urn:microsoft.com/office/officeart/2005/8/layout/cycle6"/>
    <dgm:cxn modelId="{8968058C-196A-4689-BB13-E55A77794B18}" type="presParOf" srcId="{0F5339C0-982D-402F-963A-18290434A70C}" destId="{852AE76C-6E62-4E70-9EE4-8D2A219717C5}" srcOrd="9" destOrd="0" presId="urn:microsoft.com/office/officeart/2005/8/layout/cycle6"/>
    <dgm:cxn modelId="{98B7A1C0-FA73-42B7-8FCB-EE1B877139CB}" type="presParOf" srcId="{0F5339C0-982D-402F-963A-18290434A70C}" destId="{376A76FC-FD40-45AB-921B-85E4B039784C}" srcOrd="10" destOrd="0" presId="urn:microsoft.com/office/officeart/2005/8/layout/cycle6"/>
    <dgm:cxn modelId="{FC881CD4-2026-49A4-86E9-5D6F27EEA820}" type="presParOf" srcId="{0F5339C0-982D-402F-963A-18290434A70C}" destId="{316EA47A-2CCB-4753-B5D3-EF1B76F3A502}" srcOrd="11" destOrd="0" presId="urn:microsoft.com/office/officeart/2005/8/layout/cycle6"/>
    <dgm:cxn modelId="{7B001848-8BD7-4894-9560-B2382CC9A982}" type="presParOf" srcId="{0F5339C0-982D-402F-963A-18290434A70C}" destId="{AB8DFA12-7B50-497B-8802-B9EB1CF44A94}" srcOrd="12" destOrd="0" presId="urn:microsoft.com/office/officeart/2005/8/layout/cycle6"/>
    <dgm:cxn modelId="{3F8FF9B6-ACA5-45E8-A153-E39479859E8D}" type="presParOf" srcId="{0F5339C0-982D-402F-963A-18290434A70C}" destId="{6A9B7809-6631-4E71-8A1A-3D3B77964F0A}" srcOrd="13" destOrd="0" presId="urn:microsoft.com/office/officeart/2005/8/layout/cycle6"/>
    <dgm:cxn modelId="{337714BC-DF1C-4E1C-A15C-52DA821E2983}" type="presParOf" srcId="{0F5339C0-982D-402F-963A-18290434A70C}" destId="{F57A2B31-A74A-4D41-BAF6-D5C91AF230AF}" srcOrd="14" destOrd="0" presId="urn:microsoft.com/office/officeart/2005/8/layout/cycle6"/>
    <dgm:cxn modelId="{1D966D35-075B-4CB7-AAEA-912830AF950C}" type="presParOf" srcId="{0F5339C0-982D-402F-963A-18290434A70C}" destId="{A9B9C18B-5A61-4BC9-AD4D-1F02F31F9F52}" srcOrd="15" destOrd="0" presId="urn:microsoft.com/office/officeart/2005/8/layout/cycle6"/>
    <dgm:cxn modelId="{EF1DC71C-A155-4B92-8BDB-E2EBD33A0B1C}" type="presParOf" srcId="{0F5339C0-982D-402F-963A-18290434A70C}" destId="{1F228358-C2FB-4153-A109-D7FBEB318754}" srcOrd="16" destOrd="0" presId="urn:microsoft.com/office/officeart/2005/8/layout/cycle6"/>
    <dgm:cxn modelId="{08FD10F0-021A-465A-BB31-2971025F2AB8}" type="presParOf" srcId="{0F5339C0-982D-402F-963A-18290434A70C}" destId="{7664B471-EE09-4649-B508-0EFC6F599F2D}" srcOrd="17" destOrd="0" presId="urn:microsoft.com/office/officeart/2005/8/layout/cycle6"/>
    <dgm:cxn modelId="{1C4950EB-70D7-459D-A6C9-8B0E724B7B8B}" type="presParOf" srcId="{0F5339C0-982D-402F-963A-18290434A70C}" destId="{C56CB9B6-07E1-45AE-8684-D7815C6F2E6B}" srcOrd="18" destOrd="0" presId="urn:microsoft.com/office/officeart/2005/8/layout/cycle6"/>
    <dgm:cxn modelId="{10C5B7DA-1AA4-43E4-AA84-CE3CF813C6F0}" type="presParOf" srcId="{0F5339C0-982D-402F-963A-18290434A70C}" destId="{312B04EC-9C22-455F-948E-F8A491AFE83D}" srcOrd="19" destOrd="0" presId="urn:microsoft.com/office/officeart/2005/8/layout/cycle6"/>
    <dgm:cxn modelId="{A26C22E1-0B9C-45F3-BA34-0DA82BA9ED67}" type="presParOf" srcId="{0F5339C0-982D-402F-963A-18290434A70C}" destId="{4A5FFE87-4724-445B-BEC9-FCFC17B3300C}" srcOrd="20" destOrd="0" presId="urn:microsoft.com/office/officeart/2005/8/layout/cycle6"/>
    <dgm:cxn modelId="{66B9F2DA-B560-4F39-BE71-F51662316667}" type="presParOf" srcId="{0F5339C0-982D-402F-963A-18290434A70C}" destId="{CCF14E82-DC41-4673-AD75-B6E1517809D5}" srcOrd="21" destOrd="0" presId="urn:microsoft.com/office/officeart/2005/8/layout/cycle6"/>
    <dgm:cxn modelId="{36B0CBBD-B033-441A-8FE5-DDF5BBCD51AE}" type="presParOf" srcId="{0F5339C0-982D-402F-963A-18290434A70C}" destId="{9321FCA3-2EC2-4243-8ECD-C4D7B0297155}" srcOrd="22" destOrd="0" presId="urn:microsoft.com/office/officeart/2005/8/layout/cycle6"/>
    <dgm:cxn modelId="{AB4F4334-E31A-42A3-934A-74D2B1386442}" type="presParOf" srcId="{0F5339C0-982D-402F-963A-18290434A70C}" destId="{E6F94DEB-796C-4998-A32D-FA1DAE503DEB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D9BD38-729E-4CB6-A6C8-D960BE6CC87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860CD51-946E-4299-B44C-D7A398F166F3}" type="pres">
      <dgm:prSet presAssocID="{DFD9BD38-729E-4CB6-A6C8-D960BE6CC87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9AC98B27-6296-4D38-A4B2-C22B48C09915}" type="presOf" srcId="{DFD9BD38-729E-4CB6-A6C8-D960BE6CC87D}" destId="{9860CD51-946E-4299-B44C-D7A398F166F3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4E7E43-25D7-4081-B294-B0DB6E513A6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9E7EF44-060F-4B4C-B8E3-AA5E66C0C0BF}" type="pres">
      <dgm:prSet presAssocID="{6D4E7E43-25D7-4081-B294-B0DB6E513A6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565B0A4E-D4CB-424D-853D-CEC1C0070955}" type="presOf" srcId="{6D4E7E43-25D7-4081-B294-B0DB6E513A6A}" destId="{F9E7EF44-060F-4B4C-B8E3-AA5E66C0C0BF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AFC7D-EC58-42B8-8F33-BA9246AA313F}">
      <dsp:nvSpPr>
        <dsp:cNvPr id="0" name=""/>
        <dsp:cNvSpPr/>
      </dsp:nvSpPr>
      <dsp:spPr>
        <a:xfrm>
          <a:off x="2574724" y="709641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التجريبي</a:t>
          </a:r>
          <a:endParaRPr lang="en-GB" sz="1800" kern="1200" dirty="0"/>
        </a:p>
      </dsp:txBody>
      <dsp:txXfrm>
        <a:off x="2609433" y="744350"/>
        <a:ext cx="1024468" cy="641608"/>
      </dsp:txXfrm>
    </dsp:sp>
    <dsp:sp modelId="{54A39BA0-CAA8-4A20-A39D-F9CF1680ACD4}">
      <dsp:nvSpPr>
        <dsp:cNvPr id="0" name=""/>
        <dsp:cNvSpPr/>
      </dsp:nvSpPr>
      <dsp:spPr>
        <a:xfrm>
          <a:off x="3299122" y="661700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373967" y="619731"/>
              </a:moveTo>
              <a:arcTo wR="1674521" hR="1674521" stAng="13142589" swAng="144547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C0793-4A2A-4CE8-8391-B63B7B58BB0D}">
      <dsp:nvSpPr>
        <dsp:cNvPr id="0" name=""/>
        <dsp:cNvSpPr/>
      </dsp:nvSpPr>
      <dsp:spPr>
        <a:xfrm>
          <a:off x="3951234" y="839226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الفسيولوجي</a:t>
          </a:r>
          <a:endParaRPr lang="en-GB" sz="1800" kern="1200" dirty="0"/>
        </a:p>
      </dsp:txBody>
      <dsp:txXfrm>
        <a:off x="3985943" y="873935"/>
        <a:ext cx="1024468" cy="641608"/>
      </dsp:txXfrm>
    </dsp:sp>
    <dsp:sp modelId="{A001E12E-FAFE-44FE-B7EE-53D81D373A78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3280993" y="1202009"/>
              </a:moveTo>
              <a:arcTo wR="1674521" hR="1674521" stAng="20616588" swAng="196682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08EA4-57BD-4748-BD07-92356C5B37F8}">
      <dsp:nvSpPr>
        <dsp:cNvPr id="0" name=""/>
        <dsp:cNvSpPr/>
      </dsp:nvSpPr>
      <dsp:spPr>
        <a:xfrm>
          <a:off x="3951234" y="2513747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التطوري</a:t>
          </a:r>
          <a:endParaRPr lang="en-GB" sz="1800" kern="1200" dirty="0"/>
        </a:p>
      </dsp:txBody>
      <dsp:txXfrm>
        <a:off x="3985943" y="2548456"/>
        <a:ext cx="1024468" cy="641608"/>
      </dsp:txXfrm>
    </dsp:sp>
    <dsp:sp modelId="{30A2758A-C2DD-4560-B371-14705C0FC0D4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2844534" y="2872473"/>
              </a:moveTo>
              <a:arcTo wR="1674521" hR="1674521" stAng="2740559" swAng="150041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E1262-8089-40D4-8985-0DAB4B18BB6C}">
      <dsp:nvSpPr>
        <dsp:cNvPr id="0" name=""/>
        <dsp:cNvSpPr/>
      </dsp:nvSpPr>
      <dsp:spPr>
        <a:xfrm>
          <a:off x="2501056" y="3351008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الاجتماعي</a:t>
          </a:r>
          <a:endParaRPr lang="en-GB" sz="1800" kern="1200" dirty="0"/>
        </a:p>
      </dsp:txBody>
      <dsp:txXfrm>
        <a:off x="2535765" y="3385717"/>
        <a:ext cx="1024468" cy="641608"/>
      </dsp:txXfrm>
    </dsp:sp>
    <dsp:sp modelId="{B3A3724E-DB0D-42B5-BC7D-768F135F017C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1120593" y="3254769"/>
              </a:moveTo>
              <a:arcTo wR="1674521" hR="1674521" stAng="6559031" swAng="150041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4210D-5A08-4389-868B-3B2A3A718847}">
      <dsp:nvSpPr>
        <dsp:cNvPr id="0" name=""/>
        <dsp:cNvSpPr/>
      </dsp:nvSpPr>
      <dsp:spPr>
        <a:xfrm>
          <a:off x="1050878" y="2513747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علم نفس الشواذ</a:t>
          </a:r>
          <a:endParaRPr lang="en-GB" sz="1800" kern="1200" dirty="0"/>
        </a:p>
      </dsp:txBody>
      <dsp:txXfrm>
        <a:off x="1085587" y="2548456"/>
        <a:ext cx="1024468" cy="641608"/>
      </dsp:txXfrm>
    </dsp:sp>
    <dsp:sp modelId="{ADB8D874-4A09-46F1-A38B-096CC26DE0BE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68048" y="2147033"/>
              </a:moveTo>
              <a:arcTo wR="1674521" hR="1674521" stAng="9816588" swAng="196682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08162-687D-4F32-B029-DE2FAA09F7F8}">
      <dsp:nvSpPr>
        <dsp:cNvPr id="0" name=""/>
        <dsp:cNvSpPr/>
      </dsp:nvSpPr>
      <dsp:spPr>
        <a:xfrm>
          <a:off x="1050878" y="839226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الشخصية</a:t>
          </a:r>
          <a:endParaRPr lang="en-GB" sz="1800" kern="1200" dirty="0"/>
        </a:p>
      </dsp:txBody>
      <dsp:txXfrm>
        <a:off x="1085587" y="873935"/>
        <a:ext cx="1024468" cy="641608"/>
      </dsp:txXfrm>
    </dsp:sp>
    <dsp:sp modelId="{E943F1A6-B72A-4A7C-9E5E-E99B429315B6}">
      <dsp:nvSpPr>
        <dsp:cNvPr id="0" name=""/>
        <dsp:cNvSpPr/>
      </dsp:nvSpPr>
      <dsp:spPr>
        <a:xfrm>
          <a:off x="-171366" y="79793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2051706" y="43033"/>
              </a:moveTo>
              <a:arcTo wR="1674521" hR="1674521" stAng="16981053" swAng="159005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30456-57DB-491D-AAB6-48CCEF465CF6}">
      <dsp:nvSpPr>
        <dsp:cNvPr id="0" name=""/>
        <dsp:cNvSpPr/>
      </dsp:nvSpPr>
      <dsp:spPr>
        <a:xfrm>
          <a:off x="2621412" y="457112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الإكلينيكي -العيادي</a:t>
          </a:r>
          <a:endParaRPr lang="en-GB" sz="1300" kern="1200" dirty="0"/>
        </a:p>
      </dsp:txBody>
      <dsp:txXfrm>
        <a:off x="2646346" y="482046"/>
        <a:ext cx="735944" cy="460910"/>
      </dsp:txXfrm>
    </dsp:sp>
    <dsp:sp modelId="{F1BCECDA-31F4-4C61-B61F-5FCB5E71FE25}">
      <dsp:nvSpPr>
        <dsp:cNvPr id="0" name=""/>
        <dsp:cNvSpPr/>
      </dsp:nvSpPr>
      <dsp:spPr>
        <a:xfrm>
          <a:off x="2594998" y="477988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817454" y="280542"/>
              </a:moveTo>
              <a:arcTo wR="1775242" hR="1775242" stAng="14240920" swAng="118589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897B1-AF5E-47A5-8BBB-E0BD10CFDCEC}">
      <dsp:nvSpPr>
        <dsp:cNvPr id="0" name=""/>
        <dsp:cNvSpPr/>
      </dsp:nvSpPr>
      <dsp:spPr>
        <a:xfrm>
          <a:off x="3910379" y="521324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الإرشادي</a:t>
          </a:r>
          <a:endParaRPr lang="en-GB" sz="1300" kern="1200" dirty="0"/>
        </a:p>
      </dsp:txBody>
      <dsp:txXfrm>
        <a:off x="3935313" y="546258"/>
        <a:ext cx="735944" cy="460910"/>
      </dsp:txXfrm>
    </dsp:sp>
    <dsp:sp modelId="{BCB80920-7E0E-4823-9210-28EDD4E532FD}">
      <dsp:nvSpPr>
        <dsp:cNvPr id="0" name=""/>
        <dsp:cNvSpPr/>
      </dsp:nvSpPr>
      <dsp:spPr>
        <a:xfrm>
          <a:off x="1272757" y="256757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3246592" y="781957"/>
              </a:moveTo>
              <a:arcTo wR="1775242" hR="1775242" stAng="19558640" swAng="152960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0B3F7-C29F-41AF-8AB8-336900218720}">
      <dsp:nvSpPr>
        <dsp:cNvPr id="0" name=""/>
        <dsp:cNvSpPr/>
      </dsp:nvSpPr>
      <dsp:spPr>
        <a:xfrm>
          <a:off x="4430336" y="1776610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التربوي</a:t>
          </a:r>
          <a:endParaRPr lang="en-GB" sz="1300" kern="1200" dirty="0"/>
        </a:p>
      </dsp:txBody>
      <dsp:txXfrm>
        <a:off x="4455270" y="1801544"/>
        <a:ext cx="735944" cy="460910"/>
      </dsp:txXfrm>
    </dsp:sp>
    <dsp:sp modelId="{C854CB66-E3A3-4F7C-B0F9-BB946FE5DA16}">
      <dsp:nvSpPr>
        <dsp:cNvPr id="0" name=""/>
        <dsp:cNvSpPr/>
      </dsp:nvSpPr>
      <dsp:spPr>
        <a:xfrm>
          <a:off x="1272757" y="256757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3530851" y="2038535"/>
              </a:moveTo>
              <a:arcTo wR="1775242" hR="1775242" stAng="511753" swAng="152960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AE76C-6E62-4E70-9EE4-8D2A219717C5}">
      <dsp:nvSpPr>
        <dsp:cNvPr id="0" name=""/>
        <dsp:cNvSpPr/>
      </dsp:nvSpPr>
      <dsp:spPr>
        <a:xfrm>
          <a:off x="3910379" y="3031896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المدرسي</a:t>
          </a:r>
          <a:endParaRPr lang="en-GB" sz="1300" kern="1200" dirty="0"/>
        </a:p>
      </dsp:txBody>
      <dsp:txXfrm>
        <a:off x="3935313" y="3056830"/>
        <a:ext cx="735944" cy="460910"/>
      </dsp:txXfrm>
    </dsp:sp>
    <dsp:sp modelId="{316EA47A-2CCB-4753-B5D3-EF1B76F3A502}">
      <dsp:nvSpPr>
        <dsp:cNvPr id="0" name=""/>
        <dsp:cNvSpPr/>
      </dsp:nvSpPr>
      <dsp:spPr>
        <a:xfrm>
          <a:off x="1272757" y="256757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2702665" y="3288970"/>
              </a:moveTo>
              <a:arcTo wR="1775242" hR="1775242" stAng="3510315" swAng="111118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DFA12-7B50-497B-8802-B9EB1CF44A94}">
      <dsp:nvSpPr>
        <dsp:cNvPr id="0" name=""/>
        <dsp:cNvSpPr/>
      </dsp:nvSpPr>
      <dsp:spPr>
        <a:xfrm>
          <a:off x="2655093" y="3551853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الصناعي والتنظيمي</a:t>
          </a:r>
          <a:endParaRPr lang="en-GB" sz="1300" kern="1200" dirty="0"/>
        </a:p>
      </dsp:txBody>
      <dsp:txXfrm>
        <a:off x="2680027" y="3576787"/>
        <a:ext cx="735944" cy="460910"/>
      </dsp:txXfrm>
    </dsp:sp>
    <dsp:sp modelId="{F57A2B31-A74A-4D41-BAF6-D5C91AF230AF}">
      <dsp:nvSpPr>
        <dsp:cNvPr id="0" name=""/>
        <dsp:cNvSpPr/>
      </dsp:nvSpPr>
      <dsp:spPr>
        <a:xfrm>
          <a:off x="1272757" y="256757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1376654" y="3505159"/>
              </a:moveTo>
              <a:arcTo wR="1775242" hR="1775242" stAng="6178500" swAng="111118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B9C18B-5A61-4BC9-AD4D-1F02F31F9F52}">
      <dsp:nvSpPr>
        <dsp:cNvPr id="0" name=""/>
        <dsp:cNvSpPr/>
      </dsp:nvSpPr>
      <dsp:spPr>
        <a:xfrm>
          <a:off x="1399807" y="3031896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الرياضي</a:t>
          </a:r>
          <a:endParaRPr lang="en-GB" sz="1300" kern="1200" dirty="0"/>
        </a:p>
      </dsp:txBody>
      <dsp:txXfrm>
        <a:off x="1424741" y="3056830"/>
        <a:ext cx="735944" cy="460910"/>
      </dsp:txXfrm>
    </dsp:sp>
    <dsp:sp modelId="{7664B471-EE09-4649-B508-0EFC6F599F2D}">
      <dsp:nvSpPr>
        <dsp:cNvPr id="0" name=""/>
        <dsp:cNvSpPr/>
      </dsp:nvSpPr>
      <dsp:spPr>
        <a:xfrm>
          <a:off x="1272757" y="256757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303892" y="2768527"/>
              </a:moveTo>
              <a:arcTo wR="1775242" hR="1775242" stAng="8758640" swAng="152960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CB9B6-07E1-45AE-8684-D7815C6F2E6B}">
      <dsp:nvSpPr>
        <dsp:cNvPr id="0" name=""/>
        <dsp:cNvSpPr/>
      </dsp:nvSpPr>
      <dsp:spPr>
        <a:xfrm>
          <a:off x="879851" y="1776610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البيئي</a:t>
          </a:r>
          <a:endParaRPr lang="en-GB" sz="1300" kern="1200" dirty="0"/>
        </a:p>
      </dsp:txBody>
      <dsp:txXfrm>
        <a:off x="904785" y="1801544"/>
        <a:ext cx="735944" cy="460910"/>
      </dsp:txXfrm>
    </dsp:sp>
    <dsp:sp modelId="{4A5FFE87-4724-445B-BEC9-FCFC17B3300C}">
      <dsp:nvSpPr>
        <dsp:cNvPr id="0" name=""/>
        <dsp:cNvSpPr/>
      </dsp:nvSpPr>
      <dsp:spPr>
        <a:xfrm>
          <a:off x="1272757" y="256757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19633" y="1511949"/>
              </a:moveTo>
              <a:arcTo wR="1775242" hR="1775242" stAng="11311753" swAng="152960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14E82-DC41-4673-AD75-B6E1517809D5}">
      <dsp:nvSpPr>
        <dsp:cNvPr id="0" name=""/>
        <dsp:cNvSpPr/>
      </dsp:nvSpPr>
      <dsp:spPr>
        <a:xfrm>
          <a:off x="1399807" y="521324"/>
          <a:ext cx="785812" cy="510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العسكري</a:t>
          </a:r>
          <a:endParaRPr lang="en-GB" sz="1300" kern="1200" dirty="0"/>
        </a:p>
      </dsp:txBody>
      <dsp:txXfrm>
        <a:off x="1424741" y="546258"/>
        <a:ext cx="735944" cy="460910"/>
      </dsp:txXfrm>
    </dsp:sp>
    <dsp:sp modelId="{E6F94DEB-796C-4998-A32D-FA1DAE503DEB}">
      <dsp:nvSpPr>
        <dsp:cNvPr id="0" name=""/>
        <dsp:cNvSpPr/>
      </dsp:nvSpPr>
      <dsp:spPr>
        <a:xfrm>
          <a:off x="-211664" y="433312"/>
          <a:ext cx="3550484" cy="3550484"/>
        </a:xfrm>
        <a:custGeom>
          <a:avLst/>
          <a:gdLst/>
          <a:ahLst/>
          <a:cxnLst/>
          <a:rect l="0" t="0" r="0" b="0"/>
          <a:pathLst>
            <a:path>
              <a:moveTo>
                <a:pt x="2332686" y="89792"/>
              </a:moveTo>
              <a:arcTo wR="1775242" hR="1775242" stAng="17298063" swAng="108544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543800" cy="102108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مدخل إلى علم النفس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630616" cy="4176464"/>
          </a:xfrm>
        </p:spPr>
        <p:txBody>
          <a:bodyPr>
            <a:normAutofit/>
          </a:bodyPr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محاضرة 1</a:t>
            </a:r>
          </a:p>
          <a:p>
            <a:pPr algn="ctr"/>
            <a:r>
              <a:rPr lang="ar-SA" sz="3600" b="1" smtClean="0">
                <a:solidFill>
                  <a:schemeClr val="tx1"/>
                </a:solidFill>
              </a:rPr>
              <a:t>مفهوم علم النفس ومجالاته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أ.د جولتان حجازي</a:t>
            </a:r>
            <a:endParaRPr lang="ar-SA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المجالات التطبيقية: تسعي لتطبيق القوانين والنظريات في مجالات متعددة.</a:t>
            </a:r>
          </a:p>
          <a:p>
            <a:endParaRPr lang="ar-SA" dirty="0"/>
          </a:p>
          <a:p>
            <a:pPr marL="571500" indent="-457200">
              <a:buFont typeface="+mj-lt"/>
              <a:buAutoNum type="arabicPeriod"/>
            </a:pPr>
            <a:endParaRPr lang="ar-SA" dirty="0" smtClean="0"/>
          </a:p>
          <a:p>
            <a:pPr marL="571500" indent="-457200">
              <a:buFont typeface="+mj-lt"/>
              <a:buAutoNum type="arabicPeriod"/>
            </a:pPr>
            <a:endParaRPr lang="ar-SA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7713061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628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sz="24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sz="3200" b="1" u="sng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ar-SA" dirty="0" smtClean="0"/>
              <a:t>-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58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sz="2400" b="1" u="sng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27618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45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0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08889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</a:rPr>
              <a:t>مفهوم علم النفس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2400" b="1" dirty="0"/>
              <a:t>علم النفس:</a:t>
            </a:r>
            <a:r>
              <a:rPr lang="en-GB" sz="2400" b="1" dirty="0"/>
              <a:t>Psychology</a:t>
            </a:r>
            <a:endParaRPr lang="ar-SA" sz="2400" b="1" dirty="0"/>
          </a:p>
          <a:p>
            <a:r>
              <a:rPr lang="en-GB" sz="2400" b="1" dirty="0"/>
              <a:t>Psyche</a:t>
            </a:r>
            <a:r>
              <a:rPr lang="ar-SA" sz="2400" b="1" dirty="0"/>
              <a:t>: العقل</a:t>
            </a:r>
          </a:p>
          <a:p>
            <a:r>
              <a:rPr lang="en-GB" sz="2400" b="1" dirty="0"/>
              <a:t>Logos</a:t>
            </a:r>
            <a:r>
              <a:rPr lang="ar-SA" sz="2400" b="1" dirty="0"/>
              <a:t>: دراسة</a:t>
            </a:r>
          </a:p>
          <a:p>
            <a:r>
              <a:rPr lang="en-GB" sz="2400" b="1" dirty="0"/>
              <a:t>Psychology</a:t>
            </a:r>
            <a:r>
              <a:rPr lang="ar-SA" sz="2400" b="1" dirty="0"/>
              <a:t>: علم </a:t>
            </a:r>
            <a:r>
              <a:rPr lang="ar-SA" sz="2400" b="1" dirty="0" smtClean="0"/>
              <a:t>دراسة </a:t>
            </a:r>
            <a:r>
              <a:rPr lang="ar-SA" sz="2400" b="1" dirty="0"/>
              <a:t>العقل-علم النفس</a:t>
            </a:r>
          </a:p>
          <a:p>
            <a:r>
              <a:rPr lang="ar-SA" sz="2400" b="1" dirty="0"/>
              <a:t>-هو الدراسة العلمية للسلوك بهدف فهمه وتفسيره وضبطه والتنبؤ به.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3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543800" cy="936104"/>
          </a:xfrm>
        </p:spPr>
        <p:txBody>
          <a:bodyPr/>
          <a:lstStyle/>
          <a:p>
            <a:pPr algn="ctr"/>
            <a:r>
              <a:rPr lang="ar-SA" sz="4400" u="sng" dirty="0" smtClean="0">
                <a:solidFill>
                  <a:srgbClr val="C00000"/>
                </a:solidFill>
              </a:rPr>
              <a:t>السلوك</a:t>
            </a:r>
            <a:endParaRPr lang="ar-SA" sz="4400" u="sng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700808"/>
            <a:ext cx="7486600" cy="3937992"/>
          </a:xfrm>
        </p:spPr>
        <p:txBody>
          <a:bodyPr>
            <a:normAutofit/>
          </a:bodyPr>
          <a:lstStyle/>
          <a:p>
            <a:pPr algn="just"/>
            <a:r>
              <a:rPr lang="ar-SA" sz="3600" dirty="0" smtClean="0">
                <a:solidFill>
                  <a:schemeClr val="tx1"/>
                </a:solidFill>
              </a:rPr>
              <a:t>*هو كل ما يصدر عن الفرد من قول أو فعل يمكن ملاحظته بشكل مباشر</a:t>
            </a:r>
          </a:p>
          <a:p>
            <a:pPr algn="just"/>
            <a:r>
              <a:rPr lang="ar-SA" sz="3600" b="1" dirty="0" smtClean="0">
                <a:solidFill>
                  <a:schemeClr val="tx1"/>
                </a:solidFill>
              </a:rPr>
              <a:t>السمات: هي مجموعة السلوكيات المترابطة التي تميل للحدوث معا كالذكاء(يتسم بها سلوك الفرد في مواقف مختلفة)</a:t>
            </a:r>
            <a:endParaRPr lang="ar-SA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0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العمليات العقلية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العمليات العقلية:الخبرات </a:t>
            </a:r>
            <a:r>
              <a:rPr lang="ar-SA" dirty="0" smtClean="0"/>
              <a:t>الداخلية للفرد التي لا تلاحظ بشكل مباشر وانما يستدل عليها من الآثار الدالة عليها.     (مكونات افتراضية)</a:t>
            </a:r>
          </a:p>
          <a:p>
            <a:r>
              <a:rPr lang="ar-SA" b="1" dirty="0" smtClean="0"/>
              <a:t>عمليات عقلية: </a:t>
            </a:r>
            <a:r>
              <a:rPr lang="ar-SA" dirty="0" smtClean="0"/>
              <a:t>التذكر- الدوافع- التفكير- الادراك- الاحساس- الانتباه.</a:t>
            </a:r>
          </a:p>
          <a:p>
            <a:r>
              <a:rPr lang="ar-SA" b="1" dirty="0" smtClean="0"/>
              <a:t>انفعالية: </a:t>
            </a:r>
            <a:r>
              <a:rPr lang="ar-SA" dirty="0" smtClean="0"/>
              <a:t>الخوف- القلق- الغضب.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7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260648"/>
            <a:ext cx="7486600" cy="5378152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 smtClean="0">
                <a:solidFill>
                  <a:srgbClr val="002060"/>
                </a:solidFill>
              </a:rPr>
              <a:t>الفروق الفردية: الاختلافات بين الأفراد في السمات الجسمية- العقلية- الانفعالية- الاجتماعية.</a:t>
            </a:r>
          </a:p>
          <a:p>
            <a:pPr algn="r"/>
            <a:r>
              <a:rPr lang="ar-SA" sz="2800" b="1" dirty="0" smtClean="0">
                <a:solidFill>
                  <a:srgbClr val="002060"/>
                </a:solidFill>
              </a:rPr>
              <a:t>الاضطراب النفسي: انحراف في سلوك الفرد عن السواء.</a:t>
            </a:r>
          </a:p>
          <a:p>
            <a:pPr algn="r"/>
            <a:r>
              <a:rPr lang="ar-SA" sz="2800" b="1" dirty="0" smtClean="0">
                <a:solidFill>
                  <a:srgbClr val="002060"/>
                </a:solidFill>
              </a:rPr>
              <a:t>النمو: العملية التي يتطور بها الفرد جسميا- عقليا- انفعاليا- اجتماعيا- اخلاقيا- لغويا.</a:t>
            </a:r>
          </a:p>
        </p:txBody>
      </p:sp>
    </p:spTree>
    <p:extLst>
      <p:ext uri="{BB962C8B-B14F-4D97-AF65-F5344CB8AC3E}">
        <p14:creationId xmlns:p14="http://schemas.microsoft.com/office/powerpoint/2010/main" val="15230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تساؤلات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هل عالم النفس متخصص في قراءة العقول، ومعرفة مكنونات الشخص وخصوصياته؟   لا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هل يستطيع عالم النفس بمجرد النظر للشخص قراءة شخصيته؟    لا</a:t>
            </a:r>
          </a:p>
          <a:p>
            <a:r>
              <a:rPr lang="ar-SA" dirty="0" smtClean="0"/>
              <a:t>عالم النفس فقط قادر باستخدام وسائل تشخيصية من معرفة سمات الافراد واتجاهاتهم ومشاعرهم، وذلك بقدر ما يكشف الشخص نفسه ومن خلال ملاحظة سلوك الشخص واستخدام المقاييس والاختبارات النفسية والمقابلات الشخصية.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هل عالم النفس قادر على التعامل مع المرضى النفسيين أو غير الاسوياء؟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-</a:t>
            </a:r>
            <a:r>
              <a:rPr lang="ar-SA" dirty="0" smtClean="0"/>
              <a:t>يهتم عالم النفس بدراسة مجالات مختلفة، حيث يتم تطبيق علم النفس في مجالات متعددة كالصناعة والتربية والمجال الأسري والمهني وغيرها.</a:t>
            </a:r>
          </a:p>
          <a:p>
            <a:r>
              <a:rPr lang="ar-SA" dirty="0"/>
              <a:t>-</a:t>
            </a:r>
            <a:r>
              <a:rPr lang="ar-SA" dirty="0" smtClean="0"/>
              <a:t>  المرضى النفسيين يعمل معهم فريق كامل مكون من الطبيب النفسيوالأخصائي النفسي الاكلينيكي والمرشد النفسي والباحث الاجتماعي وغيرهم.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48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الخلط بين المرض العقلي والمرض التفسي أمر شائع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ما الفرق بين المريض النفسي والمريض العقلي؟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المرض العقلي</a:t>
            </a:r>
            <a:r>
              <a:rPr lang="ar-SA" dirty="0" smtClean="0"/>
              <a:t>: مرتبط باضطرابات في خلايا او كيمياء المخ او الموصلات العصبية مما يؤثر على وظائف الاعضاء والحواس.</a:t>
            </a:r>
          </a:p>
          <a:p>
            <a:r>
              <a:rPr lang="ar-SA" dirty="0" smtClean="0"/>
              <a:t>-أهمها: الاكتئاب- الوسواس القهري- الشزوفرينيا- الذهان.</a:t>
            </a:r>
          </a:p>
          <a:p>
            <a:r>
              <a:rPr lang="ar-SA" dirty="0" smtClean="0"/>
              <a:t>الأعراض:</a:t>
            </a:r>
          </a:p>
          <a:p>
            <a:r>
              <a:rPr lang="ar-SA" dirty="0" smtClean="0"/>
              <a:t>-لا يدرك المريض العقلي أنه مريض ولديه اضطراب، ويرى تصرفاته مبررة ومنطقية.</a:t>
            </a:r>
          </a:p>
          <a:p>
            <a:r>
              <a:rPr lang="ar-SA" dirty="0" smtClean="0"/>
              <a:t>-يصاحبها هلاوس بصرية وسمعية لا يراها المريض غير حقيقية</a:t>
            </a:r>
          </a:p>
          <a:p>
            <a:r>
              <a:rPr lang="ar-SA" dirty="0" smtClean="0"/>
              <a:t>-يمثل خطورة على المريض.</a:t>
            </a:r>
          </a:p>
          <a:p>
            <a:r>
              <a:rPr lang="ar-SA" dirty="0" smtClean="0"/>
              <a:t>-علاجه يتضمن أدوية علاجية بالاضافة لجلسات نفسية حسب الحاجة.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46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المرض النفسي: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-</a:t>
            </a:r>
            <a:r>
              <a:rPr lang="ar-SA" dirty="0" smtClean="0"/>
              <a:t>تحدث نتيجة التعرض للضغوط والصدمات والمواقف السلبية</a:t>
            </a:r>
          </a:p>
          <a:p>
            <a:r>
              <a:rPr lang="ar-SA" dirty="0" smtClean="0"/>
              <a:t>-يدرك المريض أنه بحاجة لدعم من المتخصصين ويطلب المساعدة.</a:t>
            </a:r>
          </a:p>
          <a:p>
            <a:r>
              <a:rPr lang="ar-SA" dirty="0" smtClean="0"/>
              <a:t>-لا يمثل خطورة</a:t>
            </a:r>
          </a:p>
          <a:p>
            <a:r>
              <a:rPr lang="ar-SA" dirty="0" smtClean="0"/>
              <a:t>-العلاج يحتاج جلسات نفسية وفي بعض الحالات ادوية.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5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200" dirty="0" smtClean="0">
                <a:solidFill>
                  <a:srgbClr val="C00000"/>
                </a:solidFill>
              </a:rPr>
              <a:t>مجالات علم النفس</a:t>
            </a:r>
            <a:endParaRPr lang="ar-SA" sz="32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المجالات النظرية: تهدف لتوليد المعرفة، واكتشاف القوانين،التي تحكم السلوك وتطوير النظريات.</a:t>
            </a:r>
          </a:p>
          <a:p>
            <a:pPr marL="114300" indent="0">
              <a:buNone/>
            </a:pPr>
            <a:endParaRPr lang="ar-S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9803853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4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3796</TotalTime>
  <Words>441</Words>
  <Application>Microsoft Office PowerPoint</Application>
  <PresentationFormat>On-screen Show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تجاور</vt:lpstr>
      <vt:lpstr>مدخل إلى علم النفس</vt:lpstr>
      <vt:lpstr>مفهوم علم النفس</vt:lpstr>
      <vt:lpstr>السلوك</vt:lpstr>
      <vt:lpstr>العمليات العقلية</vt:lpstr>
      <vt:lpstr>PowerPoint Presentation</vt:lpstr>
      <vt:lpstr>تساؤلات</vt:lpstr>
      <vt:lpstr>الخلط بين المرض العقلي والمرض التفسي أمر شائع</vt:lpstr>
      <vt:lpstr>PowerPoint Presentation</vt:lpstr>
      <vt:lpstr>مجالات علم النفس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اختيار العينة</dc:title>
  <dc:creator>Dell</dc:creator>
  <cp:lastModifiedBy>DELL</cp:lastModifiedBy>
  <cp:revision>41</cp:revision>
  <dcterms:created xsi:type="dcterms:W3CDTF">2019-03-19T12:22:36Z</dcterms:created>
  <dcterms:modified xsi:type="dcterms:W3CDTF">2020-09-16T21:31:01Z</dcterms:modified>
</cp:coreProperties>
</file>