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2"/>
  </p:notes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90" d="100"/>
          <a:sy n="90" d="100"/>
        </p:scale>
        <p:origin x="-123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26A3C-2DDE-43CC-9F0B-1D63A1358DA1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2368E0-2CFF-404B-8795-1DA03601C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831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16/02/1446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16/02/1446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16/02/1446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16/02/1446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16/02/1446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16/02/1446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16/02/1446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16/02/1446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16/02/1446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16/02/1446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16/02/1446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16/02/1446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2825312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>
                <a:solidFill>
                  <a:srgbClr val="4F271C">
                    <a:satMod val="130000"/>
                  </a:srgbClr>
                </a:solidFill>
              </a:rPr>
              <a:t>التسويق المصرفي – الفصل </a:t>
            </a:r>
            <a:r>
              <a:rPr lang="ar-SA" dirty="0" smtClean="0">
                <a:solidFill>
                  <a:srgbClr val="4F271C">
                    <a:satMod val="130000"/>
                  </a:srgbClr>
                </a:solidFill>
              </a:rPr>
              <a:t>السابع: توزيع </a:t>
            </a:r>
            <a:r>
              <a:rPr lang="ar-SA" dirty="0" smtClean="0">
                <a:solidFill>
                  <a:srgbClr val="4F271C">
                    <a:satMod val="130000"/>
                  </a:srgbClr>
                </a:solidFill>
              </a:rPr>
              <a:t>الخدمات المصرفية</a:t>
            </a:r>
            <a:r>
              <a:rPr lang="ar-JO" dirty="0">
                <a:solidFill>
                  <a:srgbClr val="4F271C">
                    <a:satMod val="130000"/>
                  </a:srgbClr>
                </a:solidFill>
              </a:rPr>
              <a:t/>
            </a:r>
            <a:br>
              <a:rPr lang="ar-JO" dirty="0">
                <a:solidFill>
                  <a:srgbClr val="4F271C">
                    <a:satMod val="130000"/>
                  </a:srgbClr>
                </a:solidFill>
              </a:rPr>
            </a:br>
            <a:r>
              <a:rPr lang="ar-SA" sz="2800" dirty="0">
                <a:solidFill>
                  <a:srgbClr val="4F271C">
                    <a:satMod val="130000"/>
                  </a:srgbClr>
                </a:solidFill>
              </a:rPr>
              <a:t>د. محمد احمد سيد احمد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9700" y="4419600"/>
            <a:ext cx="6400800" cy="1752600"/>
          </a:xfrm>
        </p:spPr>
        <p:txBody>
          <a:bodyPr>
            <a:normAutofit/>
          </a:bodyPr>
          <a:lstStyle/>
          <a:p>
            <a:pPr lvl="0" rtl="1"/>
            <a:endParaRPr lang="ar-SA" sz="2400" dirty="0"/>
          </a:p>
          <a:p>
            <a:pPr lvl="0" rtl="1"/>
            <a:r>
              <a:rPr lang="ar-SA" sz="2000" dirty="0"/>
              <a:t>الفصل </a:t>
            </a:r>
            <a:r>
              <a:rPr lang="ar-SA" sz="2000" dirty="0" smtClean="0"/>
              <a:t>الصيفي: </a:t>
            </a:r>
            <a:r>
              <a:rPr lang="en-US" sz="2000" dirty="0" smtClean="0"/>
              <a:t>2024-2023</a:t>
            </a:r>
            <a:endParaRPr lang="en-US" sz="2000" dirty="0"/>
          </a:p>
          <a:p>
            <a:pPr lvl="0" rtl="1"/>
            <a:r>
              <a:rPr lang="ar-JO" sz="2000" dirty="0" smtClean="0"/>
              <a:t>المحاضرة الأولى : </a:t>
            </a:r>
            <a:r>
              <a:rPr lang="en-US" sz="2000" dirty="0" smtClean="0"/>
              <a:t>2024-08-20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1600200" y="1935809"/>
            <a:ext cx="6019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/>
            <a:r>
              <a:rPr lang="ar-SA" dirty="0" smtClean="0"/>
              <a:t>كلية الأعمال والاقتصاد</a:t>
            </a:r>
            <a:endParaRPr lang="en-US" dirty="0"/>
          </a:p>
          <a:p>
            <a:pPr lvl="0" algn="ctr" rtl="1"/>
            <a:r>
              <a:rPr lang="ar-SA" dirty="0" smtClean="0"/>
              <a:t>قسم العلوم المالية</a:t>
            </a:r>
            <a:endParaRPr lang="en-US" dirty="0"/>
          </a:p>
          <a:p>
            <a:pPr lvl="0" algn="ctr" rtl="1"/>
            <a:r>
              <a:rPr lang="ar-SA" dirty="0"/>
              <a:t> </a:t>
            </a:r>
            <a:endParaRPr lang="en-US" dirty="0"/>
          </a:p>
        </p:txBody>
      </p:sp>
      <p:pic>
        <p:nvPicPr>
          <p:cNvPr id="2050" name="Picture 2" descr="Untitl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819" y="548680"/>
            <a:ext cx="123348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1511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60648"/>
            <a:ext cx="3428376" cy="576064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764704"/>
            <a:ext cx="7806544" cy="1224136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5" y="1988840"/>
            <a:ext cx="7806544" cy="720080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708920"/>
            <a:ext cx="3054016" cy="504056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5" y="3212976"/>
            <a:ext cx="7806543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48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16632"/>
            <a:ext cx="2664296" cy="576064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76672"/>
            <a:ext cx="2879688" cy="432048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908720"/>
            <a:ext cx="7920248" cy="2808312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717032"/>
            <a:ext cx="7920248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23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32656"/>
            <a:ext cx="7776864" cy="6336704"/>
          </a:xfrm>
        </p:spPr>
      </p:pic>
    </p:spTree>
    <p:extLst>
      <p:ext uri="{BB962C8B-B14F-4D97-AF65-F5344CB8AC3E}">
        <p14:creationId xmlns:p14="http://schemas.microsoft.com/office/powerpoint/2010/main" val="250776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16632"/>
            <a:ext cx="6185818" cy="504056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548680"/>
            <a:ext cx="7868286" cy="3960440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7" y="4509120"/>
            <a:ext cx="7868286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655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60648"/>
            <a:ext cx="7704856" cy="6048672"/>
          </a:xfrm>
        </p:spPr>
      </p:pic>
    </p:spTree>
    <p:extLst>
      <p:ext uri="{BB962C8B-B14F-4D97-AF65-F5344CB8AC3E}">
        <p14:creationId xmlns:p14="http://schemas.microsoft.com/office/powerpoint/2010/main" val="62120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16632"/>
            <a:ext cx="4439910" cy="576064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29692"/>
            <a:ext cx="3528392" cy="635012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764704"/>
            <a:ext cx="7891148" cy="1296144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204864"/>
            <a:ext cx="5730909" cy="504056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708920"/>
            <a:ext cx="5832648" cy="504056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212976"/>
            <a:ext cx="5730909" cy="576064"/>
          </a:xfrm>
          <a:prstGeom prst="rect">
            <a:avLst/>
          </a:prstGeom>
        </p:spPr>
      </p:pic>
      <p:pic>
        <p:nvPicPr>
          <p:cNvPr id="10" name="صورة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789040"/>
            <a:ext cx="5730909" cy="504056"/>
          </a:xfrm>
          <a:prstGeom prst="rect">
            <a:avLst/>
          </a:prstGeom>
        </p:spPr>
      </p:pic>
      <p:pic>
        <p:nvPicPr>
          <p:cNvPr id="11" name="صورة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7" y="4293095"/>
            <a:ext cx="5730908" cy="504057"/>
          </a:xfrm>
          <a:prstGeom prst="rect">
            <a:avLst/>
          </a:prstGeom>
        </p:spPr>
      </p:pic>
      <p:pic>
        <p:nvPicPr>
          <p:cNvPr id="12" name="صورة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7" y="4797152"/>
            <a:ext cx="5730907" cy="504056"/>
          </a:xfrm>
          <a:prstGeom prst="rect">
            <a:avLst/>
          </a:prstGeom>
        </p:spPr>
      </p:pic>
      <p:pic>
        <p:nvPicPr>
          <p:cNvPr id="13" name="صورة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5301208"/>
            <a:ext cx="7891149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42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16632"/>
            <a:ext cx="5683946" cy="504056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548680"/>
            <a:ext cx="6449435" cy="576064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124827"/>
            <a:ext cx="7817587" cy="792005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916832"/>
            <a:ext cx="7817587" cy="1008112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924944"/>
            <a:ext cx="7817587" cy="720080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645024"/>
            <a:ext cx="7930460" cy="864096"/>
          </a:xfrm>
          <a:prstGeom prst="rect">
            <a:avLst/>
          </a:prstGeom>
        </p:spPr>
      </p:pic>
      <p:pic>
        <p:nvPicPr>
          <p:cNvPr id="10" name="صورة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509120"/>
            <a:ext cx="7817587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712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88640"/>
            <a:ext cx="7853044" cy="1512168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700808"/>
            <a:ext cx="7860665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93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88640"/>
            <a:ext cx="6070271" cy="504056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960" y="548680"/>
            <a:ext cx="7267807" cy="432048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2144" y="980728"/>
            <a:ext cx="5611623" cy="432048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412776"/>
            <a:ext cx="7878151" cy="720080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1816" y="2132856"/>
            <a:ext cx="3557671" cy="288032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229" y="2420888"/>
            <a:ext cx="7878151" cy="1656184"/>
          </a:xfrm>
          <a:prstGeom prst="rect">
            <a:avLst/>
          </a:prstGeom>
        </p:spPr>
      </p:pic>
      <p:pic>
        <p:nvPicPr>
          <p:cNvPr id="10" name="صورة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077072"/>
            <a:ext cx="2261527" cy="576064"/>
          </a:xfrm>
          <a:prstGeom prst="rect">
            <a:avLst/>
          </a:prstGeom>
        </p:spPr>
      </p:pic>
      <p:pic>
        <p:nvPicPr>
          <p:cNvPr id="11" name="صورة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229" y="4725144"/>
            <a:ext cx="7806605" cy="220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54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1388</TotalTime>
  <Words>24</Words>
  <Application>Microsoft Office PowerPoint</Application>
  <PresentationFormat>عرض على الشاشة (3:4)‏</PresentationFormat>
  <Paragraphs>7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انقلاب</vt:lpstr>
      <vt:lpstr>التسويق المصرفي – الفصل السابع: توزيع الخدمات المصرفية د. محمد احمد سيد احمد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Ahmad</dc:creator>
  <cp:lastModifiedBy>hp</cp:lastModifiedBy>
  <cp:revision>97</cp:revision>
  <dcterms:created xsi:type="dcterms:W3CDTF">2020-06-09T13:55:15Z</dcterms:created>
  <dcterms:modified xsi:type="dcterms:W3CDTF">2024-08-21T20:47:05Z</dcterms:modified>
</cp:coreProperties>
</file>