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23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26A3C-2DDE-43CC-9F0B-1D63A1358DA1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368E0-2CFF-404B-8795-1DA03601C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3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16/02/1446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>
                <a:solidFill>
                  <a:srgbClr val="4F271C">
                    <a:satMod val="130000"/>
                  </a:srgbClr>
                </a:solidFill>
              </a:rPr>
              <a:t>التسويق المصرفي – الفصل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السابع: توزيع </a:t>
            </a:r>
            <a:r>
              <a:rPr lang="ar-SA" dirty="0" smtClean="0">
                <a:solidFill>
                  <a:srgbClr val="4F271C">
                    <a:satMod val="130000"/>
                  </a:srgbClr>
                </a:solidFill>
              </a:rPr>
              <a:t>الخدمات المصرفية</a:t>
            </a:r>
            <a:r>
              <a:rPr lang="ar-JO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ar-JO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ar-SA" sz="2800" dirty="0">
                <a:solidFill>
                  <a:srgbClr val="4F271C">
                    <a:satMod val="130000"/>
                  </a:srgbClr>
                </a:solidFill>
              </a:rPr>
              <a:t>د.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الأولى : </a:t>
            </a:r>
            <a:r>
              <a:rPr lang="en-US" sz="2000" dirty="0" smtClean="0"/>
              <a:t>2024-08-20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dirty="0" smtClean="0"/>
              <a:t>كلية الأعمال والاقتصاد</a:t>
            </a:r>
            <a:endParaRPr lang="en-US" dirty="0"/>
          </a:p>
          <a:p>
            <a:pPr lvl="0" algn="ctr" rtl="1"/>
            <a:r>
              <a:rPr lang="ar-SA" dirty="0" smtClean="0"/>
              <a:t>قسم العلوم المالية</a:t>
            </a:r>
            <a:endParaRPr lang="en-US" dirty="0"/>
          </a:p>
          <a:p>
            <a:pPr lvl="0" algn="ctr" rtl="1"/>
            <a:r>
              <a:rPr lang="ar-SA" dirty="0"/>
              <a:t> </a:t>
            </a:r>
            <a:endParaRPr lang="en-US" dirty="0"/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51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60648"/>
            <a:ext cx="3428376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4"/>
            <a:ext cx="7806544" cy="122413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1988840"/>
            <a:ext cx="7806544" cy="72008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708920"/>
            <a:ext cx="3054016" cy="50405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3212976"/>
            <a:ext cx="7806543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8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16632"/>
            <a:ext cx="2664296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76672"/>
            <a:ext cx="2879688" cy="43204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08720"/>
            <a:ext cx="7920248" cy="2808312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717032"/>
            <a:ext cx="792024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3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32656"/>
            <a:ext cx="7776864" cy="6336704"/>
          </a:xfrm>
        </p:spPr>
      </p:pic>
    </p:spTree>
    <p:extLst>
      <p:ext uri="{BB962C8B-B14F-4D97-AF65-F5344CB8AC3E}">
        <p14:creationId xmlns:p14="http://schemas.microsoft.com/office/powerpoint/2010/main" val="250776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6632"/>
            <a:ext cx="6185818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80"/>
            <a:ext cx="7868286" cy="396044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4509120"/>
            <a:ext cx="7868286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5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0648"/>
            <a:ext cx="7704856" cy="6048672"/>
          </a:xfrm>
        </p:spPr>
      </p:pic>
    </p:spTree>
    <p:extLst>
      <p:ext uri="{BB962C8B-B14F-4D97-AF65-F5344CB8AC3E}">
        <p14:creationId xmlns:p14="http://schemas.microsoft.com/office/powerpoint/2010/main" val="62120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6632"/>
            <a:ext cx="4439910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9692"/>
            <a:ext cx="3528392" cy="63501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764704"/>
            <a:ext cx="7891148" cy="129614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204864"/>
            <a:ext cx="5730909" cy="50405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08920"/>
            <a:ext cx="5832648" cy="504056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212976"/>
            <a:ext cx="5730909" cy="576064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89040"/>
            <a:ext cx="5730909" cy="504056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7" y="4293095"/>
            <a:ext cx="5730908" cy="504057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7" y="4797152"/>
            <a:ext cx="5730907" cy="504056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301208"/>
            <a:ext cx="7891149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2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16632"/>
            <a:ext cx="5683946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48680"/>
            <a:ext cx="6449435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24827"/>
            <a:ext cx="7817587" cy="792005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7817587" cy="100811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24944"/>
            <a:ext cx="7817587" cy="72008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645024"/>
            <a:ext cx="7930460" cy="864096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509120"/>
            <a:ext cx="7817587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1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7853044" cy="1512168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0808"/>
            <a:ext cx="7860665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3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8640"/>
            <a:ext cx="6070271" cy="50405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960" y="548680"/>
            <a:ext cx="7267807" cy="43204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144" y="980728"/>
            <a:ext cx="5611623" cy="4320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7878151" cy="72008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816" y="2132856"/>
            <a:ext cx="3557671" cy="288032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29" y="2420888"/>
            <a:ext cx="7878151" cy="1656184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077072"/>
            <a:ext cx="2261527" cy="576064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29" y="4725144"/>
            <a:ext cx="7806605" cy="220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54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1388</TotalTime>
  <Words>24</Words>
  <Application>Microsoft Office PowerPoint</Application>
  <PresentationFormat>عرض على الشاشة (3:4)‏</PresentationFormat>
  <Paragraphs>7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التسويق المصرفي – الفصل السابع: توزيع الخدمات المصرفية د. محمد احمد سيد احمد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hp</cp:lastModifiedBy>
  <cp:revision>97</cp:revision>
  <dcterms:created xsi:type="dcterms:W3CDTF">2020-06-09T13:55:15Z</dcterms:created>
  <dcterms:modified xsi:type="dcterms:W3CDTF">2024-08-21T20:47:05Z</dcterms:modified>
</cp:coreProperties>
</file>