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07/02/1446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0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07/02/1446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07/02/1446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3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07/02/1446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7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07/02/1446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8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07/02/1446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0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07/02/1446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3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07/02/1446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3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07/02/1446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1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07/02/1446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1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07/02/1446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60069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07/02/1446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1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image" Target="../media/image133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8253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rgbClr val="4F271C">
                    <a:satMod val="130000"/>
                  </a:srgbClr>
                </a:solidFill>
              </a:rPr>
              <a:t>التسويق المصرفي – الفصل </a:t>
            </a:r>
            <a:r>
              <a:rPr lang="ar-SA" dirty="0" smtClean="0">
                <a:solidFill>
                  <a:srgbClr val="4F271C">
                    <a:satMod val="130000"/>
                  </a:srgbClr>
                </a:solidFill>
              </a:rPr>
              <a:t>الرابع: الخدمة المصرفية</a:t>
            </a:r>
            <a:r>
              <a:rPr lang="ar-JO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ar-JO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ar-SA" sz="2800" dirty="0">
                <a:solidFill>
                  <a:srgbClr val="4F271C">
                    <a:satMod val="130000"/>
                  </a:srgbClr>
                </a:solidFill>
              </a:rPr>
              <a:t>د. محمد احمد سيد احمد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419600"/>
            <a:ext cx="6400800" cy="1752600"/>
          </a:xfrm>
        </p:spPr>
        <p:txBody>
          <a:bodyPr>
            <a:normAutofit/>
          </a:bodyPr>
          <a:lstStyle/>
          <a:p>
            <a:pPr lvl="0" rtl="1"/>
            <a:endParaRPr lang="ar-SA" sz="2400" dirty="0"/>
          </a:p>
          <a:p>
            <a:pPr lvl="0" rtl="1"/>
            <a:r>
              <a:rPr lang="ar-SA" sz="2000" dirty="0"/>
              <a:t>الفصل </a:t>
            </a:r>
            <a:r>
              <a:rPr lang="ar-SA" sz="2000" dirty="0" smtClean="0"/>
              <a:t>الصيفي: </a:t>
            </a:r>
            <a:r>
              <a:rPr lang="en-US" sz="2000" dirty="0" smtClean="0"/>
              <a:t>2024-2023</a:t>
            </a:r>
            <a:endParaRPr lang="en-US" sz="2000" dirty="0"/>
          </a:p>
          <a:p>
            <a:pPr lvl="0" rtl="1"/>
            <a:r>
              <a:rPr lang="ar-JO" sz="2000" dirty="0" smtClean="0"/>
              <a:t>المحاضرة ال</a:t>
            </a:r>
            <a:r>
              <a:rPr lang="ar-SA" sz="2000" dirty="0" smtClean="0"/>
              <a:t>رابعة</a:t>
            </a:r>
            <a:r>
              <a:rPr lang="ar-JO" sz="2000" dirty="0" smtClean="0"/>
              <a:t> : </a:t>
            </a:r>
            <a:r>
              <a:rPr lang="en-US" sz="2000" dirty="0" smtClean="0"/>
              <a:t>2024-08-12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00200" y="1935809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prstClr val="black"/>
                </a:solidFill>
              </a:rPr>
              <a:t>كلية الأعمال والاقتصاد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ar-SA" dirty="0" smtClean="0">
                <a:solidFill>
                  <a:prstClr val="black"/>
                </a:solidFill>
              </a:rPr>
              <a:t>قسم العلوم المالية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ar-SA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9" y="548680"/>
            <a:ext cx="1233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8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4132899" cy="72008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7338407" cy="7200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7770455" cy="108012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36912"/>
            <a:ext cx="7338407" cy="72008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56992"/>
            <a:ext cx="5178167" cy="72008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7072"/>
            <a:ext cx="777045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30"/>
            <a:ext cx="4117973" cy="731173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4338972" cy="7200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1484784"/>
            <a:ext cx="3330860" cy="64807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338973" cy="72008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80928"/>
            <a:ext cx="6715236" cy="86409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7891646" cy="93610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81128"/>
            <a:ext cx="4363254" cy="79208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5373216"/>
            <a:ext cx="3258852" cy="64807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002024"/>
            <a:ext cx="3381901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2"/>
            <a:ext cx="4843028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3687018" cy="5040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57228"/>
            <a:ext cx="6351314" cy="87562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11" y="2132856"/>
            <a:ext cx="7863482" cy="194421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4077072"/>
            <a:ext cx="2966938" cy="57606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23" y="4653136"/>
            <a:ext cx="3687019" cy="64807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299364"/>
            <a:ext cx="3687019" cy="57790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75" y="5877272"/>
            <a:ext cx="368701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6632"/>
            <a:ext cx="5848837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7853044" cy="93610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1734757"/>
            <a:ext cx="3593840" cy="61412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880"/>
            <a:ext cx="3926522" cy="6480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77" y="2996952"/>
            <a:ext cx="4214554" cy="79208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89040"/>
            <a:ext cx="5222666" cy="86409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658067"/>
            <a:ext cx="540204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6848315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997837" cy="93610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26" y="1700808"/>
            <a:ext cx="3998919" cy="72008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27" y="2420888"/>
            <a:ext cx="3962704" cy="6480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0"/>
            <a:ext cx="6629685" cy="72192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90884"/>
            <a:ext cx="7637797" cy="71823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09120"/>
            <a:ext cx="5981613" cy="72008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080596"/>
            <a:ext cx="5333541" cy="58065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5661246"/>
            <a:ext cx="4336270" cy="648073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309318"/>
            <a:ext cx="6644894" cy="5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6632"/>
            <a:ext cx="3943475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906389" cy="172819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71674"/>
            <a:ext cx="7906389" cy="150539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83442"/>
            <a:ext cx="7906389" cy="11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40"/>
            <a:ext cx="3760579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1" y="836712"/>
            <a:ext cx="7997837" cy="158417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89224"/>
            <a:ext cx="6557677" cy="72008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09304"/>
            <a:ext cx="7895731" cy="145985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19628"/>
            <a:ext cx="7925829" cy="146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7632848" cy="5256584"/>
          </a:xfrm>
        </p:spPr>
      </p:pic>
    </p:spTree>
    <p:extLst>
      <p:ext uri="{BB962C8B-B14F-4D97-AF65-F5344CB8AC3E}">
        <p14:creationId xmlns:p14="http://schemas.microsoft.com/office/powerpoint/2010/main" val="3189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5040560" cy="79208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84887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6632"/>
            <a:ext cx="2592288" cy="5040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8680"/>
            <a:ext cx="3792614" cy="64807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897425" cy="151216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1" y="2708920"/>
            <a:ext cx="7909236" cy="165618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74" y="4365104"/>
            <a:ext cx="7909236" cy="115212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84" y="5517232"/>
            <a:ext cx="789706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4972264" cy="76470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692696"/>
            <a:ext cx="7922500" cy="129614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988840"/>
            <a:ext cx="7922500" cy="151216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1008"/>
            <a:ext cx="7934491" cy="165618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57192"/>
            <a:ext cx="79225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6632"/>
            <a:ext cx="2376264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6672"/>
            <a:ext cx="1937056" cy="5040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2382"/>
            <a:ext cx="1872208" cy="43834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20" y="980728"/>
            <a:ext cx="1758359" cy="50405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1436422" cy="43204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20" y="1484784"/>
            <a:ext cx="1847708" cy="50405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1512168" cy="43598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20" y="1988840"/>
            <a:ext cx="1758359" cy="432048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14" y="1988840"/>
            <a:ext cx="1998117" cy="43204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420888"/>
            <a:ext cx="1487667" cy="504056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1" y="2420888"/>
            <a:ext cx="1666916" cy="504056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24944"/>
            <a:ext cx="1415659" cy="504056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49" y="2924944"/>
            <a:ext cx="1485428" cy="504056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02016"/>
            <a:ext cx="2648501" cy="53104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0" y="3429000"/>
            <a:ext cx="2224455" cy="504056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933056"/>
            <a:ext cx="1640389" cy="432048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8" y="3950943"/>
            <a:ext cx="1171075" cy="414161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365104"/>
            <a:ext cx="1343651" cy="504056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61" y="4365104"/>
            <a:ext cx="1189182" cy="504056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69160"/>
            <a:ext cx="1631683" cy="504056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7" y="4869160"/>
            <a:ext cx="1171075" cy="504056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50" y="5373216"/>
            <a:ext cx="1171529" cy="57606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5" y="5373216"/>
            <a:ext cx="130561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2231932" cy="5040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1800200" cy="5337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67" y="650382"/>
            <a:ext cx="2083718" cy="57606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1800200" cy="67776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67" y="1226446"/>
            <a:ext cx="1876975" cy="69038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26446"/>
            <a:ext cx="1800200" cy="69038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32" y="1922543"/>
            <a:ext cx="1826787" cy="57606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1"/>
            <a:ext cx="1800200" cy="58177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498607"/>
            <a:ext cx="2372526" cy="570353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8606"/>
            <a:ext cx="2880320" cy="57035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3068960"/>
            <a:ext cx="2450382" cy="57606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8960"/>
            <a:ext cx="2808312" cy="576064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3645024"/>
            <a:ext cx="2372526" cy="648072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73" y="3645024"/>
            <a:ext cx="2881579" cy="648072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68" y="4293096"/>
            <a:ext cx="2551268" cy="576064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72" y="4293096"/>
            <a:ext cx="288158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5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258"/>
            <a:ext cx="5919871" cy="117149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55" y="980728"/>
            <a:ext cx="7898768" cy="18002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7898768" cy="223224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20" y="5013176"/>
            <a:ext cx="777686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7033119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891148" cy="151216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2346616"/>
            <a:ext cx="5658900" cy="72234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59"/>
            <a:ext cx="7891149" cy="180020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869160"/>
            <a:ext cx="7891148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603279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45" y="620688"/>
            <a:ext cx="4177385" cy="79208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06" y="1412776"/>
            <a:ext cx="5617545" cy="72008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06" y="2132856"/>
            <a:ext cx="5554311" cy="6480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06" y="2780928"/>
            <a:ext cx="5554311" cy="64807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53896"/>
            <a:ext cx="4996679" cy="91120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06" y="4365104"/>
            <a:ext cx="5221477" cy="86409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229200"/>
            <a:ext cx="7516959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4201024" cy="86409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8079767" cy="165618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98854"/>
            <a:ext cx="7921630" cy="111817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17032"/>
            <a:ext cx="5977414" cy="79208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5229200"/>
            <a:ext cx="5876384" cy="64807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84" y="5877272"/>
            <a:ext cx="5959066" cy="72008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09120"/>
            <a:ext cx="321124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683"/>
            <a:ext cx="4726849" cy="820029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849622" cy="151216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53" y="2276872"/>
            <a:ext cx="5257334" cy="79208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37" y="3068960"/>
            <a:ext cx="5977415" cy="6480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45" y="4617416"/>
            <a:ext cx="7681963" cy="97182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77" y="3717032"/>
            <a:ext cx="5810536" cy="79208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89240"/>
            <a:ext cx="784962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6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4508496" cy="93610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5" y="908720"/>
            <a:ext cx="7956312" cy="266429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7987489" cy="100811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8" y="4581128"/>
            <a:ext cx="7987489" cy="93610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517232"/>
            <a:ext cx="4859968" cy="57606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11" y="6109828"/>
            <a:ext cx="798748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6632"/>
            <a:ext cx="4678480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952113" cy="129614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7" y="1916832"/>
            <a:ext cx="7952113" cy="86409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2780928"/>
            <a:ext cx="6794556" cy="79208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73016"/>
            <a:ext cx="7952113" cy="108012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136"/>
            <a:ext cx="5970691" cy="57606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229200"/>
            <a:ext cx="791490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4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24</Words>
  <Application>Microsoft Office PowerPoint</Application>
  <PresentationFormat>عرض على الشاشة (3:4)‏</PresentationFormat>
  <Paragraphs>7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انقلاب</vt:lpstr>
      <vt:lpstr>التسويق المصرفي – الفصل الرابع: الخدمة المصرفية د. محمد احمد سيد احمد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مبادئ التمويل – الأسواق المالية د. محمد احمد سيد احمد</dc:title>
  <dc:creator>Ahmad</dc:creator>
  <cp:lastModifiedBy>hp</cp:lastModifiedBy>
  <cp:revision>30</cp:revision>
  <dcterms:created xsi:type="dcterms:W3CDTF">2020-07-21T16:04:42Z</dcterms:created>
  <dcterms:modified xsi:type="dcterms:W3CDTF">2024-08-12T13:29:34Z</dcterms:modified>
</cp:coreProperties>
</file>