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7C5F6A-18B4-471B-B454-4BE2B90BC403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B8FA63C-20ED-42B7-8984-C781E7EB8CCF}">
      <dgm:prSet phldrT="[Text]"/>
      <dgm:spPr/>
      <dgm:t>
        <a:bodyPr/>
        <a:lstStyle/>
        <a:p>
          <a:r>
            <a:rPr lang="ar-SA" dirty="0" smtClean="0"/>
            <a:t>التجريبي</a:t>
          </a:r>
          <a:endParaRPr lang="en-GB" dirty="0"/>
        </a:p>
      </dgm:t>
    </dgm:pt>
    <dgm:pt modelId="{DAE3199F-3B10-4C68-8BF8-3F94949AEDCA}" type="parTrans" cxnId="{378703C1-545D-409F-B607-23EAB63DFEAA}">
      <dgm:prSet/>
      <dgm:spPr/>
      <dgm:t>
        <a:bodyPr/>
        <a:lstStyle/>
        <a:p>
          <a:endParaRPr lang="en-GB"/>
        </a:p>
      </dgm:t>
    </dgm:pt>
    <dgm:pt modelId="{883F0003-9F1A-444C-9997-DAEE1B67916C}" type="sibTrans" cxnId="{378703C1-545D-409F-B607-23EAB63DFEAA}">
      <dgm:prSet/>
      <dgm:spPr/>
      <dgm:t>
        <a:bodyPr/>
        <a:lstStyle/>
        <a:p>
          <a:endParaRPr lang="en-GB"/>
        </a:p>
      </dgm:t>
    </dgm:pt>
    <dgm:pt modelId="{C75C3FFB-2C47-4679-A8DC-31E2858E9F37}">
      <dgm:prSet phldrT="[Text]"/>
      <dgm:spPr/>
      <dgm:t>
        <a:bodyPr/>
        <a:lstStyle/>
        <a:p>
          <a:r>
            <a:rPr lang="ar-SA" dirty="0" smtClean="0"/>
            <a:t>الفسيولوجي</a:t>
          </a:r>
          <a:endParaRPr lang="en-GB" dirty="0"/>
        </a:p>
      </dgm:t>
    </dgm:pt>
    <dgm:pt modelId="{444882EA-7A1E-46FE-8429-FB441BB742AA}" type="parTrans" cxnId="{94EE2374-A246-4E15-B00A-F7554A613064}">
      <dgm:prSet/>
      <dgm:spPr/>
      <dgm:t>
        <a:bodyPr/>
        <a:lstStyle/>
        <a:p>
          <a:endParaRPr lang="en-GB"/>
        </a:p>
      </dgm:t>
    </dgm:pt>
    <dgm:pt modelId="{0E3748C6-694C-41F6-9CCF-0E2A93ABB3DA}" type="sibTrans" cxnId="{94EE2374-A246-4E15-B00A-F7554A613064}">
      <dgm:prSet/>
      <dgm:spPr/>
      <dgm:t>
        <a:bodyPr/>
        <a:lstStyle/>
        <a:p>
          <a:endParaRPr lang="en-GB"/>
        </a:p>
      </dgm:t>
    </dgm:pt>
    <dgm:pt modelId="{3F3EA603-1CF8-4897-A5C4-15A808493FAB}">
      <dgm:prSet phldrT="[Text]"/>
      <dgm:spPr/>
      <dgm:t>
        <a:bodyPr/>
        <a:lstStyle/>
        <a:p>
          <a:r>
            <a:rPr lang="ar-SA" dirty="0" smtClean="0"/>
            <a:t>التطوري</a:t>
          </a:r>
          <a:endParaRPr lang="en-GB" dirty="0"/>
        </a:p>
      </dgm:t>
    </dgm:pt>
    <dgm:pt modelId="{430309F6-B712-4B0D-9AC8-8DFF756E76DB}" type="parTrans" cxnId="{6BAA5458-3710-44A5-BAC9-B6791E6E36E8}">
      <dgm:prSet/>
      <dgm:spPr/>
      <dgm:t>
        <a:bodyPr/>
        <a:lstStyle/>
        <a:p>
          <a:endParaRPr lang="en-GB"/>
        </a:p>
      </dgm:t>
    </dgm:pt>
    <dgm:pt modelId="{5B91B543-2528-4648-B60A-AF9177A0C28C}" type="sibTrans" cxnId="{6BAA5458-3710-44A5-BAC9-B6791E6E36E8}">
      <dgm:prSet/>
      <dgm:spPr/>
      <dgm:t>
        <a:bodyPr/>
        <a:lstStyle/>
        <a:p>
          <a:endParaRPr lang="en-GB"/>
        </a:p>
      </dgm:t>
    </dgm:pt>
    <dgm:pt modelId="{D435F69D-5D9E-4B15-A6EB-C480FE2224F0}">
      <dgm:prSet phldrT="[Text]"/>
      <dgm:spPr/>
      <dgm:t>
        <a:bodyPr/>
        <a:lstStyle/>
        <a:p>
          <a:r>
            <a:rPr lang="ar-SA" dirty="0" smtClean="0"/>
            <a:t>الاجتماعي</a:t>
          </a:r>
          <a:endParaRPr lang="en-GB" dirty="0"/>
        </a:p>
      </dgm:t>
    </dgm:pt>
    <dgm:pt modelId="{1594922A-0022-4A32-AC48-66F2E5BA27BA}" type="parTrans" cxnId="{1F4ECD09-3323-4D48-A349-88E3E353809A}">
      <dgm:prSet/>
      <dgm:spPr/>
      <dgm:t>
        <a:bodyPr/>
        <a:lstStyle/>
        <a:p>
          <a:endParaRPr lang="en-GB"/>
        </a:p>
      </dgm:t>
    </dgm:pt>
    <dgm:pt modelId="{C95F18A5-E16B-4EC9-BC77-56C13ADC6292}" type="sibTrans" cxnId="{1F4ECD09-3323-4D48-A349-88E3E353809A}">
      <dgm:prSet/>
      <dgm:spPr/>
      <dgm:t>
        <a:bodyPr/>
        <a:lstStyle/>
        <a:p>
          <a:endParaRPr lang="en-GB"/>
        </a:p>
      </dgm:t>
    </dgm:pt>
    <dgm:pt modelId="{53B81417-99BD-4D5D-8039-88A74FD9A2A4}">
      <dgm:prSet phldrT="[Text]"/>
      <dgm:spPr/>
      <dgm:t>
        <a:bodyPr/>
        <a:lstStyle/>
        <a:p>
          <a:r>
            <a:rPr lang="ar-SA" dirty="0" smtClean="0"/>
            <a:t>الشخصية</a:t>
          </a:r>
          <a:endParaRPr lang="en-GB" dirty="0"/>
        </a:p>
      </dgm:t>
    </dgm:pt>
    <dgm:pt modelId="{71AC604A-6B8A-4B90-8975-3BF63AD536F2}" type="parTrans" cxnId="{99CBDE02-BF8B-40A5-891A-48A9BDC7BBAB}">
      <dgm:prSet/>
      <dgm:spPr/>
      <dgm:t>
        <a:bodyPr/>
        <a:lstStyle/>
        <a:p>
          <a:endParaRPr lang="en-GB"/>
        </a:p>
      </dgm:t>
    </dgm:pt>
    <dgm:pt modelId="{D860161D-A0CE-4D81-A196-F32284809639}" type="sibTrans" cxnId="{99CBDE02-BF8B-40A5-891A-48A9BDC7BBAB}">
      <dgm:prSet/>
      <dgm:spPr/>
      <dgm:t>
        <a:bodyPr/>
        <a:lstStyle/>
        <a:p>
          <a:endParaRPr lang="en-GB"/>
        </a:p>
      </dgm:t>
    </dgm:pt>
    <dgm:pt modelId="{37791D1F-F57F-4D34-B9B9-D0B2A6006A34}">
      <dgm:prSet/>
      <dgm:spPr/>
      <dgm:t>
        <a:bodyPr/>
        <a:lstStyle/>
        <a:p>
          <a:r>
            <a:rPr lang="ar-SA" dirty="0" smtClean="0"/>
            <a:t>علم نفس الشواذ</a:t>
          </a:r>
          <a:endParaRPr lang="en-GB" dirty="0"/>
        </a:p>
      </dgm:t>
    </dgm:pt>
    <dgm:pt modelId="{A5C0416A-D693-4E22-9AAF-97E27E1AEB31}" type="parTrans" cxnId="{50BE1D95-5C50-462E-96E0-B9B13813A564}">
      <dgm:prSet/>
      <dgm:spPr/>
      <dgm:t>
        <a:bodyPr/>
        <a:lstStyle/>
        <a:p>
          <a:endParaRPr lang="en-GB"/>
        </a:p>
      </dgm:t>
    </dgm:pt>
    <dgm:pt modelId="{A93F687D-C52C-4235-8535-F58012E5BB66}" type="sibTrans" cxnId="{50BE1D95-5C50-462E-96E0-B9B13813A564}">
      <dgm:prSet/>
      <dgm:spPr/>
      <dgm:t>
        <a:bodyPr/>
        <a:lstStyle/>
        <a:p>
          <a:endParaRPr lang="en-GB"/>
        </a:p>
      </dgm:t>
    </dgm:pt>
    <dgm:pt modelId="{E689F9FB-61EA-4DE3-A526-51295849CBB2}" type="pres">
      <dgm:prSet presAssocID="{327C5F6A-18B4-471B-B454-4BE2B90BC4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7CAFC7D-EC58-42B8-8F33-BA9246AA313F}" type="pres">
      <dgm:prSet presAssocID="{3B8FA63C-20ED-42B7-8984-C781E7EB8CCF}" presName="node" presStyleLbl="node1" presStyleIdx="0" presStyleCnt="6" custRadScaleRad="57906" custRadScaleInc="217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7335544-B33E-49FD-874D-3F49F1D7F114}" type="pres">
      <dgm:prSet presAssocID="{3B8FA63C-20ED-42B7-8984-C781E7EB8CCF}" presName="spNode" presStyleCnt="0"/>
      <dgm:spPr/>
      <dgm:t>
        <a:bodyPr/>
        <a:lstStyle/>
        <a:p>
          <a:endParaRPr lang="en-GB"/>
        </a:p>
      </dgm:t>
    </dgm:pt>
    <dgm:pt modelId="{54A39BA0-CAA8-4A20-A39D-F9CF1680ACD4}" type="pres">
      <dgm:prSet presAssocID="{883F0003-9F1A-444C-9997-DAEE1B67916C}" presName="sibTrans" presStyleLbl="sibTrans1D1" presStyleIdx="0" presStyleCnt="6"/>
      <dgm:spPr/>
      <dgm:t>
        <a:bodyPr/>
        <a:lstStyle/>
        <a:p>
          <a:endParaRPr lang="en-GB"/>
        </a:p>
      </dgm:t>
    </dgm:pt>
    <dgm:pt modelId="{1EFC0793-4A2A-4CE8-8391-B63B7B58BB0D}" type="pres">
      <dgm:prSet presAssocID="{C75C3FFB-2C47-4679-A8DC-31E2858E9F3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6E6A5E-E2F4-48C9-9A1B-5ABA68670052}" type="pres">
      <dgm:prSet presAssocID="{C75C3FFB-2C47-4679-A8DC-31E2858E9F37}" presName="spNode" presStyleCnt="0"/>
      <dgm:spPr/>
      <dgm:t>
        <a:bodyPr/>
        <a:lstStyle/>
        <a:p>
          <a:endParaRPr lang="en-GB"/>
        </a:p>
      </dgm:t>
    </dgm:pt>
    <dgm:pt modelId="{A001E12E-FAFE-44FE-B7EE-53D81D373A78}" type="pres">
      <dgm:prSet presAssocID="{0E3748C6-694C-41F6-9CCF-0E2A93ABB3DA}" presName="sibTrans" presStyleLbl="sibTrans1D1" presStyleIdx="1" presStyleCnt="6"/>
      <dgm:spPr/>
      <dgm:t>
        <a:bodyPr/>
        <a:lstStyle/>
        <a:p>
          <a:endParaRPr lang="en-GB"/>
        </a:p>
      </dgm:t>
    </dgm:pt>
    <dgm:pt modelId="{84508EA4-57BD-4748-BD07-92356C5B37F8}" type="pres">
      <dgm:prSet presAssocID="{3F3EA603-1CF8-4897-A5C4-15A808493FA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ACA5FC-3097-43E5-AC89-455C6754B912}" type="pres">
      <dgm:prSet presAssocID="{3F3EA603-1CF8-4897-A5C4-15A808493FAB}" presName="spNode" presStyleCnt="0"/>
      <dgm:spPr/>
      <dgm:t>
        <a:bodyPr/>
        <a:lstStyle/>
        <a:p>
          <a:endParaRPr lang="en-GB"/>
        </a:p>
      </dgm:t>
    </dgm:pt>
    <dgm:pt modelId="{30A2758A-C2DD-4560-B371-14705C0FC0D4}" type="pres">
      <dgm:prSet presAssocID="{5B91B543-2528-4648-B60A-AF9177A0C28C}" presName="sibTrans" presStyleLbl="sibTrans1D1" presStyleIdx="2" presStyleCnt="6"/>
      <dgm:spPr/>
      <dgm:t>
        <a:bodyPr/>
        <a:lstStyle/>
        <a:p>
          <a:endParaRPr lang="en-GB"/>
        </a:p>
      </dgm:t>
    </dgm:pt>
    <dgm:pt modelId="{C80E1262-8089-40D4-8985-0DAB4B18BB6C}" type="pres">
      <dgm:prSet presAssocID="{D435F69D-5D9E-4B15-A6EB-C480FE2224F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FC5577-E5AD-4D11-8380-8EFEFA57390E}" type="pres">
      <dgm:prSet presAssocID="{D435F69D-5D9E-4B15-A6EB-C480FE2224F0}" presName="spNode" presStyleCnt="0"/>
      <dgm:spPr/>
      <dgm:t>
        <a:bodyPr/>
        <a:lstStyle/>
        <a:p>
          <a:endParaRPr lang="en-GB"/>
        </a:p>
      </dgm:t>
    </dgm:pt>
    <dgm:pt modelId="{B3A3724E-DB0D-42B5-BC7D-768F135F017C}" type="pres">
      <dgm:prSet presAssocID="{C95F18A5-E16B-4EC9-BC77-56C13ADC6292}" presName="sibTrans" presStyleLbl="sibTrans1D1" presStyleIdx="3" presStyleCnt="6"/>
      <dgm:spPr/>
      <dgm:t>
        <a:bodyPr/>
        <a:lstStyle/>
        <a:p>
          <a:endParaRPr lang="en-GB"/>
        </a:p>
      </dgm:t>
    </dgm:pt>
    <dgm:pt modelId="{B464210D-5A08-4389-868B-3B2A3A718847}" type="pres">
      <dgm:prSet presAssocID="{37791D1F-F57F-4D34-B9B9-D0B2A6006A3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0619A3-9E45-4991-96D4-8DFFD5D2BBDC}" type="pres">
      <dgm:prSet presAssocID="{37791D1F-F57F-4D34-B9B9-D0B2A6006A34}" presName="spNode" presStyleCnt="0"/>
      <dgm:spPr/>
      <dgm:t>
        <a:bodyPr/>
        <a:lstStyle/>
        <a:p>
          <a:endParaRPr lang="en-GB"/>
        </a:p>
      </dgm:t>
    </dgm:pt>
    <dgm:pt modelId="{ADB8D874-4A09-46F1-A38B-096CC26DE0BE}" type="pres">
      <dgm:prSet presAssocID="{A93F687D-C52C-4235-8535-F58012E5BB66}" presName="sibTrans" presStyleLbl="sibTrans1D1" presStyleIdx="4" presStyleCnt="6"/>
      <dgm:spPr/>
      <dgm:t>
        <a:bodyPr/>
        <a:lstStyle/>
        <a:p>
          <a:endParaRPr lang="en-GB"/>
        </a:p>
      </dgm:t>
    </dgm:pt>
    <dgm:pt modelId="{75E08162-687D-4F32-B029-DE2FAA09F7F8}" type="pres">
      <dgm:prSet presAssocID="{53B81417-99BD-4D5D-8039-88A74FD9A2A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9B48F9-7906-499B-BADF-C851295B9F35}" type="pres">
      <dgm:prSet presAssocID="{53B81417-99BD-4D5D-8039-88A74FD9A2A4}" presName="spNode" presStyleCnt="0"/>
      <dgm:spPr/>
      <dgm:t>
        <a:bodyPr/>
        <a:lstStyle/>
        <a:p>
          <a:endParaRPr lang="en-GB"/>
        </a:p>
      </dgm:t>
    </dgm:pt>
    <dgm:pt modelId="{E943F1A6-B72A-4A7C-9E5E-E99B429315B6}" type="pres">
      <dgm:prSet presAssocID="{D860161D-A0CE-4D81-A196-F32284809639}" presName="sibTrans" presStyleLbl="sibTrans1D1" presStyleIdx="5" presStyleCnt="6"/>
      <dgm:spPr/>
      <dgm:t>
        <a:bodyPr/>
        <a:lstStyle/>
        <a:p>
          <a:endParaRPr lang="en-GB"/>
        </a:p>
      </dgm:t>
    </dgm:pt>
  </dgm:ptLst>
  <dgm:cxnLst>
    <dgm:cxn modelId="{D1516D68-3D29-4A83-938C-305195C6C05E}" type="presOf" srcId="{3B8FA63C-20ED-42B7-8984-C781E7EB8CCF}" destId="{17CAFC7D-EC58-42B8-8F33-BA9246AA313F}" srcOrd="0" destOrd="0" presId="urn:microsoft.com/office/officeart/2005/8/layout/cycle6"/>
    <dgm:cxn modelId="{740045FA-D8F2-46E6-BE11-7BDCA3D06080}" type="presOf" srcId="{0E3748C6-694C-41F6-9CCF-0E2A93ABB3DA}" destId="{A001E12E-FAFE-44FE-B7EE-53D81D373A78}" srcOrd="0" destOrd="0" presId="urn:microsoft.com/office/officeart/2005/8/layout/cycle6"/>
    <dgm:cxn modelId="{9239EFAD-4B7D-4963-97D5-5ABEA9AA1B6D}" type="presOf" srcId="{883F0003-9F1A-444C-9997-DAEE1B67916C}" destId="{54A39BA0-CAA8-4A20-A39D-F9CF1680ACD4}" srcOrd="0" destOrd="0" presId="urn:microsoft.com/office/officeart/2005/8/layout/cycle6"/>
    <dgm:cxn modelId="{6BAA5458-3710-44A5-BAC9-B6791E6E36E8}" srcId="{327C5F6A-18B4-471B-B454-4BE2B90BC403}" destId="{3F3EA603-1CF8-4897-A5C4-15A808493FAB}" srcOrd="2" destOrd="0" parTransId="{430309F6-B712-4B0D-9AC8-8DFF756E76DB}" sibTransId="{5B91B543-2528-4648-B60A-AF9177A0C28C}"/>
    <dgm:cxn modelId="{ABA77246-85EA-408F-B2ED-84F6D58421C7}" type="presOf" srcId="{D435F69D-5D9E-4B15-A6EB-C480FE2224F0}" destId="{C80E1262-8089-40D4-8985-0DAB4B18BB6C}" srcOrd="0" destOrd="0" presId="urn:microsoft.com/office/officeart/2005/8/layout/cycle6"/>
    <dgm:cxn modelId="{99CBDE02-BF8B-40A5-891A-48A9BDC7BBAB}" srcId="{327C5F6A-18B4-471B-B454-4BE2B90BC403}" destId="{53B81417-99BD-4D5D-8039-88A74FD9A2A4}" srcOrd="5" destOrd="0" parTransId="{71AC604A-6B8A-4B90-8975-3BF63AD536F2}" sibTransId="{D860161D-A0CE-4D81-A196-F32284809639}"/>
    <dgm:cxn modelId="{1F4ECD09-3323-4D48-A349-88E3E353809A}" srcId="{327C5F6A-18B4-471B-B454-4BE2B90BC403}" destId="{D435F69D-5D9E-4B15-A6EB-C480FE2224F0}" srcOrd="3" destOrd="0" parTransId="{1594922A-0022-4A32-AC48-66F2E5BA27BA}" sibTransId="{C95F18A5-E16B-4EC9-BC77-56C13ADC6292}"/>
    <dgm:cxn modelId="{9F3DA475-150F-4773-8A7D-7465F81B98D6}" type="presOf" srcId="{37791D1F-F57F-4D34-B9B9-D0B2A6006A34}" destId="{B464210D-5A08-4389-868B-3B2A3A718847}" srcOrd="0" destOrd="0" presId="urn:microsoft.com/office/officeart/2005/8/layout/cycle6"/>
    <dgm:cxn modelId="{063642EB-F47E-446F-BBD5-EA9774EC23AE}" type="presOf" srcId="{C75C3FFB-2C47-4679-A8DC-31E2858E9F37}" destId="{1EFC0793-4A2A-4CE8-8391-B63B7B58BB0D}" srcOrd="0" destOrd="0" presId="urn:microsoft.com/office/officeart/2005/8/layout/cycle6"/>
    <dgm:cxn modelId="{F17FEDBD-F925-40B7-B534-05DD96F4AE42}" type="presOf" srcId="{327C5F6A-18B4-471B-B454-4BE2B90BC403}" destId="{E689F9FB-61EA-4DE3-A526-51295849CBB2}" srcOrd="0" destOrd="0" presId="urn:microsoft.com/office/officeart/2005/8/layout/cycle6"/>
    <dgm:cxn modelId="{8D6D887C-795D-4F28-9085-E5465F7B7DA2}" type="presOf" srcId="{C95F18A5-E16B-4EC9-BC77-56C13ADC6292}" destId="{B3A3724E-DB0D-42B5-BC7D-768F135F017C}" srcOrd="0" destOrd="0" presId="urn:microsoft.com/office/officeart/2005/8/layout/cycle6"/>
    <dgm:cxn modelId="{CA462B1C-7B6B-48AC-B494-E239C8CA9E1E}" type="presOf" srcId="{A93F687D-C52C-4235-8535-F58012E5BB66}" destId="{ADB8D874-4A09-46F1-A38B-096CC26DE0BE}" srcOrd="0" destOrd="0" presId="urn:microsoft.com/office/officeart/2005/8/layout/cycle6"/>
    <dgm:cxn modelId="{94EE2374-A246-4E15-B00A-F7554A613064}" srcId="{327C5F6A-18B4-471B-B454-4BE2B90BC403}" destId="{C75C3FFB-2C47-4679-A8DC-31E2858E9F37}" srcOrd="1" destOrd="0" parTransId="{444882EA-7A1E-46FE-8429-FB441BB742AA}" sibTransId="{0E3748C6-694C-41F6-9CCF-0E2A93ABB3DA}"/>
    <dgm:cxn modelId="{378703C1-545D-409F-B607-23EAB63DFEAA}" srcId="{327C5F6A-18B4-471B-B454-4BE2B90BC403}" destId="{3B8FA63C-20ED-42B7-8984-C781E7EB8CCF}" srcOrd="0" destOrd="0" parTransId="{DAE3199F-3B10-4C68-8BF8-3F94949AEDCA}" sibTransId="{883F0003-9F1A-444C-9997-DAEE1B67916C}"/>
    <dgm:cxn modelId="{FA20DC17-18B5-41EF-AD22-325D6B8BDB80}" type="presOf" srcId="{D860161D-A0CE-4D81-A196-F32284809639}" destId="{E943F1A6-B72A-4A7C-9E5E-E99B429315B6}" srcOrd="0" destOrd="0" presId="urn:microsoft.com/office/officeart/2005/8/layout/cycle6"/>
    <dgm:cxn modelId="{463CEE3B-70F3-49A6-9047-F57AACF2C30B}" type="presOf" srcId="{53B81417-99BD-4D5D-8039-88A74FD9A2A4}" destId="{75E08162-687D-4F32-B029-DE2FAA09F7F8}" srcOrd="0" destOrd="0" presId="urn:microsoft.com/office/officeart/2005/8/layout/cycle6"/>
    <dgm:cxn modelId="{50BE1D95-5C50-462E-96E0-B9B13813A564}" srcId="{327C5F6A-18B4-471B-B454-4BE2B90BC403}" destId="{37791D1F-F57F-4D34-B9B9-D0B2A6006A34}" srcOrd="4" destOrd="0" parTransId="{A5C0416A-D693-4E22-9AAF-97E27E1AEB31}" sibTransId="{A93F687D-C52C-4235-8535-F58012E5BB66}"/>
    <dgm:cxn modelId="{D9009739-6EF5-4897-A633-7365CE81A759}" type="presOf" srcId="{3F3EA603-1CF8-4897-A5C4-15A808493FAB}" destId="{84508EA4-57BD-4748-BD07-92356C5B37F8}" srcOrd="0" destOrd="0" presId="urn:microsoft.com/office/officeart/2005/8/layout/cycle6"/>
    <dgm:cxn modelId="{78864480-3D12-4681-8D02-9CADB6D86A57}" type="presOf" srcId="{5B91B543-2528-4648-B60A-AF9177A0C28C}" destId="{30A2758A-C2DD-4560-B371-14705C0FC0D4}" srcOrd="0" destOrd="0" presId="urn:microsoft.com/office/officeart/2005/8/layout/cycle6"/>
    <dgm:cxn modelId="{647B801D-A264-4505-89FE-8E254822BA82}" type="presParOf" srcId="{E689F9FB-61EA-4DE3-A526-51295849CBB2}" destId="{17CAFC7D-EC58-42B8-8F33-BA9246AA313F}" srcOrd="0" destOrd="0" presId="urn:microsoft.com/office/officeart/2005/8/layout/cycle6"/>
    <dgm:cxn modelId="{397C49E5-688F-4A9B-86EF-EBCEDF854488}" type="presParOf" srcId="{E689F9FB-61EA-4DE3-A526-51295849CBB2}" destId="{F7335544-B33E-49FD-874D-3F49F1D7F114}" srcOrd="1" destOrd="0" presId="urn:microsoft.com/office/officeart/2005/8/layout/cycle6"/>
    <dgm:cxn modelId="{DAAFB914-9572-4ED0-B65E-239893DF1070}" type="presParOf" srcId="{E689F9FB-61EA-4DE3-A526-51295849CBB2}" destId="{54A39BA0-CAA8-4A20-A39D-F9CF1680ACD4}" srcOrd="2" destOrd="0" presId="urn:microsoft.com/office/officeart/2005/8/layout/cycle6"/>
    <dgm:cxn modelId="{0C74DEA3-B212-4A5B-8779-324114B7F2A7}" type="presParOf" srcId="{E689F9FB-61EA-4DE3-A526-51295849CBB2}" destId="{1EFC0793-4A2A-4CE8-8391-B63B7B58BB0D}" srcOrd="3" destOrd="0" presId="urn:microsoft.com/office/officeart/2005/8/layout/cycle6"/>
    <dgm:cxn modelId="{AD5AD575-AFE7-4C0C-A834-4FCCE5BC83A7}" type="presParOf" srcId="{E689F9FB-61EA-4DE3-A526-51295849CBB2}" destId="{AF6E6A5E-E2F4-48C9-9A1B-5ABA68670052}" srcOrd="4" destOrd="0" presId="urn:microsoft.com/office/officeart/2005/8/layout/cycle6"/>
    <dgm:cxn modelId="{D7B67B53-F2EB-4789-A80F-3788D6D65A22}" type="presParOf" srcId="{E689F9FB-61EA-4DE3-A526-51295849CBB2}" destId="{A001E12E-FAFE-44FE-B7EE-53D81D373A78}" srcOrd="5" destOrd="0" presId="urn:microsoft.com/office/officeart/2005/8/layout/cycle6"/>
    <dgm:cxn modelId="{7204910B-021E-4510-9487-BE27FE16B7F8}" type="presParOf" srcId="{E689F9FB-61EA-4DE3-A526-51295849CBB2}" destId="{84508EA4-57BD-4748-BD07-92356C5B37F8}" srcOrd="6" destOrd="0" presId="urn:microsoft.com/office/officeart/2005/8/layout/cycle6"/>
    <dgm:cxn modelId="{C0E2C6CB-1EC6-473D-8A73-421E3C6DBC38}" type="presParOf" srcId="{E689F9FB-61EA-4DE3-A526-51295849CBB2}" destId="{9BACA5FC-3097-43E5-AC89-455C6754B912}" srcOrd="7" destOrd="0" presId="urn:microsoft.com/office/officeart/2005/8/layout/cycle6"/>
    <dgm:cxn modelId="{47714B1B-26F0-4824-8A0F-0717BBD19B31}" type="presParOf" srcId="{E689F9FB-61EA-4DE3-A526-51295849CBB2}" destId="{30A2758A-C2DD-4560-B371-14705C0FC0D4}" srcOrd="8" destOrd="0" presId="urn:microsoft.com/office/officeart/2005/8/layout/cycle6"/>
    <dgm:cxn modelId="{BAB45A10-563D-4D77-AEA1-1065C88B643D}" type="presParOf" srcId="{E689F9FB-61EA-4DE3-A526-51295849CBB2}" destId="{C80E1262-8089-40D4-8985-0DAB4B18BB6C}" srcOrd="9" destOrd="0" presId="urn:microsoft.com/office/officeart/2005/8/layout/cycle6"/>
    <dgm:cxn modelId="{29F0C68D-E7D7-461C-95D0-D200204E41D1}" type="presParOf" srcId="{E689F9FB-61EA-4DE3-A526-51295849CBB2}" destId="{FBFC5577-E5AD-4D11-8380-8EFEFA57390E}" srcOrd="10" destOrd="0" presId="urn:microsoft.com/office/officeart/2005/8/layout/cycle6"/>
    <dgm:cxn modelId="{A9811FAF-D1AA-4757-9185-A1507EB722A9}" type="presParOf" srcId="{E689F9FB-61EA-4DE3-A526-51295849CBB2}" destId="{B3A3724E-DB0D-42B5-BC7D-768F135F017C}" srcOrd="11" destOrd="0" presId="urn:microsoft.com/office/officeart/2005/8/layout/cycle6"/>
    <dgm:cxn modelId="{EC75C0A2-D3FA-4F7C-BE2A-D21EDD066C23}" type="presParOf" srcId="{E689F9FB-61EA-4DE3-A526-51295849CBB2}" destId="{B464210D-5A08-4389-868B-3B2A3A718847}" srcOrd="12" destOrd="0" presId="urn:microsoft.com/office/officeart/2005/8/layout/cycle6"/>
    <dgm:cxn modelId="{8A124EA4-9DAC-4393-84AD-16700C9AF7B7}" type="presParOf" srcId="{E689F9FB-61EA-4DE3-A526-51295849CBB2}" destId="{190619A3-9E45-4991-96D4-8DFFD5D2BBDC}" srcOrd="13" destOrd="0" presId="urn:microsoft.com/office/officeart/2005/8/layout/cycle6"/>
    <dgm:cxn modelId="{BD172E16-A6BB-45EE-A529-F0A89CB65B8F}" type="presParOf" srcId="{E689F9FB-61EA-4DE3-A526-51295849CBB2}" destId="{ADB8D874-4A09-46F1-A38B-096CC26DE0BE}" srcOrd="14" destOrd="0" presId="urn:microsoft.com/office/officeart/2005/8/layout/cycle6"/>
    <dgm:cxn modelId="{0F31503E-F8C4-4632-8E79-EFA5D092C07C}" type="presParOf" srcId="{E689F9FB-61EA-4DE3-A526-51295849CBB2}" destId="{75E08162-687D-4F32-B029-DE2FAA09F7F8}" srcOrd="15" destOrd="0" presId="urn:microsoft.com/office/officeart/2005/8/layout/cycle6"/>
    <dgm:cxn modelId="{DF506A1B-3BA8-4AAA-81BD-408AB1E7AAFC}" type="presParOf" srcId="{E689F9FB-61EA-4DE3-A526-51295849CBB2}" destId="{8D9B48F9-7906-499B-BADF-C851295B9F35}" srcOrd="16" destOrd="0" presId="urn:microsoft.com/office/officeart/2005/8/layout/cycle6"/>
    <dgm:cxn modelId="{B6860F23-9F54-472B-A2AF-89FBEAEC4CCD}" type="presParOf" srcId="{E689F9FB-61EA-4DE3-A526-51295849CBB2}" destId="{E943F1A6-B72A-4A7C-9E5E-E99B429315B6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D9BD38-729E-4CB6-A6C8-D960BE6CC87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860CD51-946E-4299-B44C-D7A398F166F3}" type="pres">
      <dgm:prSet presAssocID="{DFD9BD38-729E-4CB6-A6C8-D960BE6CC87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9AC98B27-6296-4D38-A4B2-C22B48C09915}" type="presOf" srcId="{DFD9BD38-729E-4CB6-A6C8-D960BE6CC87D}" destId="{9860CD51-946E-4299-B44C-D7A398F166F3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4E7E43-25D7-4081-B294-B0DB6E513A6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9E7EF44-060F-4B4C-B8E3-AA5E66C0C0BF}" type="pres">
      <dgm:prSet presAssocID="{6D4E7E43-25D7-4081-B294-B0DB6E513A6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565B0A4E-D4CB-424D-853D-CEC1C0070955}" type="presOf" srcId="{6D4E7E43-25D7-4081-B294-B0DB6E513A6A}" destId="{F9E7EF44-060F-4B4C-B8E3-AA5E66C0C0BF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AFC7D-EC58-42B8-8F33-BA9246AA313F}">
      <dsp:nvSpPr>
        <dsp:cNvPr id="0" name=""/>
        <dsp:cNvSpPr/>
      </dsp:nvSpPr>
      <dsp:spPr>
        <a:xfrm>
          <a:off x="2574724" y="709641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التجريبي</a:t>
          </a:r>
          <a:endParaRPr lang="en-GB" sz="1800" kern="1200" dirty="0"/>
        </a:p>
      </dsp:txBody>
      <dsp:txXfrm>
        <a:off x="2609433" y="744350"/>
        <a:ext cx="1024468" cy="641608"/>
      </dsp:txXfrm>
    </dsp:sp>
    <dsp:sp modelId="{54A39BA0-CAA8-4A20-A39D-F9CF1680ACD4}">
      <dsp:nvSpPr>
        <dsp:cNvPr id="0" name=""/>
        <dsp:cNvSpPr/>
      </dsp:nvSpPr>
      <dsp:spPr>
        <a:xfrm>
          <a:off x="3299122" y="661700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373967" y="619731"/>
              </a:moveTo>
              <a:arcTo wR="1674521" hR="1674521" stAng="13142589" swAng="144547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C0793-4A2A-4CE8-8391-B63B7B58BB0D}">
      <dsp:nvSpPr>
        <dsp:cNvPr id="0" name=""/>
        <dsp:cNvSpPr/>
      </dsp:nvSpPr>
      <dsp:spPr>
        <a:xfrm>
          <a:off x="3951234" y="839226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الفسيولوجي</a:t>
          </a:r>
          <a:endParaRPr lang="en-GB" sz="1800" kern="1200" dirty="0"/>
        </a:p>
      </dsp:txBody>
      <dsp:txXfrm>
        <a:off x="3985943" y="873935"/>
        <a:ext cx="1024468" cy="641608"/>
      </dsp:txXfrm>
    </dsp:sp>
    <dsp:sp modelId="{A001E12E-FAFE-44FE-B7EE-53D81D373A78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3280993" y="1202009"/>
              </a:moveTo>
              <a:arcTo wR="1674521" hR="1674521" stAng="20616588" swAng="196682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08EA4-57BD-4748-BD07-92356C5B37F8}">
      <dsp:nvSpPr>
        <dsp:cNvPr id="0" name=""/>
        <dsp:cNvSpPr/>
      </dsp:nvSpPr>
      <dsp:spPr>
        <a:xfrm>
          <a:off x="3951234" y="2513747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التطوري</a:t>
          </a:r>
          <a:endParaRPr lang="en-GB" sz="1800" kern="1200" dirty="0"/>
        </a:p>
      </dsp:txBody>
      <dsp:txXfrm>
        <a:off x="3985943" y="2548456"/>
        <a:ext cx="1024468" cy="641608"/>
      </dsp:txXfrm>
    </dsp:sp>
    <dsp:sp modelId="{30A2758A-C2DD-4560-B371-14705C0FC0D4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2844534" y="2872473"/>
              </a:moveTo>
              <a:arcTo wR="1674521" hR="1674521" stAng="2740559" swAng="150041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E1262-8089-40D4-8985-0DAB4B18BB6C}">
      <dsp:nvSpPr>
        <dsp:cNvPr id="0" name=""/>
        <dsp:cNvSpPr/>
      </dsp:nvSpPr>
      <dsp:spPr>
        <a:xfrm>
          <a:off x="2501056" y="3351008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الاجتماعي</a:t>
          </a:r>
          <a:endParaRPr lang="en-GB" sz="1800" kern="1200" dirty="0"/>
        </a:p>
      </dsp:txBody>
      <dsp:txXfrm>
        <a:off x="2535765" y="3385717"/>
        <a:ext cx="1024468" cy="641608"/>
      </dsp:txXfrm>
    </dsp:sp>
    <dsp:sp modelId="{B3A3724E-DB0D-42B5-BC7D-768F135F017C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1120593" y="3254769"/>
              </a:moveTo>
              <a:arcTo wR="1674521" hR="1674521" stAng="6559031" swAng="150041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64210D-5A08-4389-868B-3B2A3A718847}">
      <dsp:nvSpPr>
        <dsp:cNvPr id="0" name=""/>
        <dsp:cNvSpPr/>
      </dsp:nvSpPr>
      <dsp:spPr>
        <a:xfrm>
          <a:off x="1050878" y="2513747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علم نفس الشواذ</a:t>
          </a:r>
          <a:endParaRPr lang="en-GB" sz="1800" kern="1200" dirty="0"/>
        </a:p>
      </dsp:txBody>
      <dsp:txXfrm>
        <a:off x="1085587" y="2548456"/>
        <a:ext cx="1024468" cy="641608"/>
      </dsp:txXfrm>
    </dsp:sp>
    <dsp:sp modelId="{ADB8D874-4A09-46F1-A38B-096CC26DE0BE}">
      <dsp:nvSpPr>
        <dsp:cNvPr id="0" name=""/>
        <dsp:cNvSpPr/>
      </dsp:nvSpPr>
      <dsp:spPr>
        <a:xfrm>
          <a:off x="1373478" y="35747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68048" y="2147033"/>
              </a:moveTo>
              <a:arcTo wR="1674521" hR="1674521" stAng="9816588" swAng="196682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08162-687D-4F32-B029-DE2FAA09F7F8}">
      <dsp:nvSpPr>
        <dsp:cNvPr id="0" name=""/>
        <dsp:cNvSpPr/>
      </dsp:nvSpPr>
      <dsp:spPr>
        <a:xfrm>
          <a:off x="1050878" y="839226"/>
          <a:ext cx="1093886" cy="7110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/>
            <a:t>الشخصية</a:t>
          </a:r>
          <a:endParaRPr lang="en-GB" sz="1800" kern="1200" dirty="0"/>
        </a:p>
      </dsp:txBody>
      <dsp:txXfrm>
        <a:off x="1085587" y="873935"/>
        <a:ext cx="1024468" cy="641608"/>
      </dsp:txXfrm>
    </dsp:sp>
    <dsp:sp modelId="{E943F1A6-B72A-4A7C-9E5E-E99B429315B6}">
      <dsp:nvSpPr>
        <dsp:cNvPr id="0" name=""/>
        <dsp:cNvSpPr/>
      </dsp:nvSpPr>
      <dsp:spPr>
        <a:xfrm>
          <a:off x="-171366" y="797938"/>
          <a:ext cx="3349042" cy="3349042"/>
        </a:xfrm>
        <a:custGeom>
          <a:avLst/>
          <a:gdLst/>
          <a:ahLst/>
          <a:cxnLst/>
          <a:rect l="0" t="0" r="0" b="0"/>
          <a:pathLst>
            <a:path>
              <a:moveTo>
                <a:pt x="2051706" y="43033"/>
              </a:moveTo>
              <a:arcTo wR="1674521" hR="1674521" stAng="16981053" swAng="159005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056910-24BE-469D-8FCD-2BA8059407AE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3F9515C-9876-4323-B5F4-13AD22776DC7}" type="datetimeFigureOut">
              <a:rPr lang="ar-SA" smtClean="0"/>
              <a:t>29/01/1442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543800" cy="102108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مدخل إلى علم النفس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630616" cy="4176464"/>
          </a:xfrm>
        </p:spPr>
        <p:txBody>
          <a:bodyPr>
            <a:normAutofit/>
          </a:bodyPr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محاضرة </a:t>
            </a:r>
            <a:r>
              <a:rPr lang="ar-SA" sz="3600" b="1" dirty="0" smtClean="0">
                <a:solidFill>
                  <a:schemeClr val="tx1"/>
                </a:solidFill>
              </a:rPr>
              <a:t>2</a:t>
            </a:r>
            <a:endParaRPr lang="ar-SA" sz="3600" b="1" dirty="0" smtClean="0">
              <a:solidFill>
                <a:schemeClr val="tx1"/>
              </a:solidFill>
            </a:endParaRPr>
          </a:p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مجالات علم النفس النظرية</a:t>
            </a:r>
          </a:p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أ.د </a:t>
            </a:r>
            <a:r>
              <a:rPr lang="ar-SA" sz="3600" b="1" dirty="0" smtClean="0">
                <a:solidFill>
                  <a:schemeClr val="tx1"/>
                </a:solidFill>
              </a:rPr>
              <a:t>جولتان حجازي</a:t>
            </a:r>
            <a:endParaRPr lang="ar-SA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3200" dirty="0" smtClean="0">
                <a:solidFill>
                  <a:srgbClr val="C00000"/>
                </a:solidFill>
              </a:rPr>
              <a:t>مجالات علم النفس</a:t>
            </a:r>
            <a:endParaRPr lang="ar-SA" sz="3200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المجالات النظرية: تهدف لتوليد المعرفة، واكتشاف القوانين،التي تحكم السلوك وتطوير النظريات.</a:t>
            </a:r>
          </a:p>
          <a:p>
            <a:pPr marL="114300" indent="0">
              <a:buNone/>
            </a:pPr>
            <a:endParaRPr lang="ar-S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6248812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74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sz="2400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sz="3200" b="1" u="sng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ar-SA" dirty="0" smtClean="0"/>
              <a:t>-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58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ar-SA" sz="2400" b="1" u="sng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27618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45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5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0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088898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0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4924</TotalTime>
  <Words>41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تجاور</vt:lpstr>
      <vt:lpstr>مدخل إلى علم النفس</vt:lpstr>
      <vt:lpstr>مجالات علم النفس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اختيار العينة</dc:title>
  <dc:creator>Dell</dc:creator>
  <cp:lastModifiedBy>DELL</cp:lastModifiedBy>
  <cp:revision>43</cp:revision>
  <dcterms:created xsi:type="dcterms:W3CDTF">2019-03-19T12:22:36Z</dcterms:created>
  <dcterms:modified xsi:type="dcterms:W3CDTF">2020-09-17T16:19:10Z</dcterms:modified>
</cp:coreProperties>
</file>