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1C516-EDD5-4B87-8DB6-AB9162D54FBE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E2681-6F85-4DE4-B314-5C98B4E1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1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Lab 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Database and General 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22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Organized collection of related information to generate knowledge for decision making purposes</a:t>
            </a:r>
          </a:p>
          <a:p>
            <a:pPr lvl="1"/>
            <a:r>
              <a:rPr lang="en-US" dirty="0" smtClean="0"/>
              <a:t>For example, a university </a:t>
            </a:r>
            <a:r>
              <a:rPr lang="en-US" dirty="0" smtClean="0"/>
              <a:t>database </a:t>
            </a:r>
            <a:r>
              <a:rPr lang="en-US" dirty="0" smtClean="0"/>
              <a:t>may contain information on students, classes taken, and grades received</a:t>
            </a:r>
          </a:p>
          <a:p>
            <a:r>
              <a:rPr lang="en-US" dirty="0" smtClean="0"/>
              <a:t>Relational </a:t>
            </a:r>
            <a:r>
              <a:rPr lang="en-US" dirty="0" smtClean="0"/>
              <a:t>databases (such as Microsoft Access) where data in organized into one or more tables</a:t>
            </a:r>
          </a:p>
          <a:p>
            <a:pPr lvl="1"/>
            <a:r>
              <a:rPr lang="en-US" dirty="0" smtClean="0"/>
              <a:t>Tables are a collection of fields </a:t>
            </a:r>
          </a:p>
          <a:p>
            <a:pPr lvl="2"/>
            <a:r>
              <a:rPr lang="en-US" dirty="0" smtClean="0"/>
              <a:t>E.g., Student ID, Course ID, Grade Earned</a:t>
            </a:r>
          </a:p>
          <a:p>
            <a:pPr lvl="1"/>
            <a:r>
              <a:rPr lang="en-US" dirty="0" smtClean="0"/>
              <a:t>Record is an instance in the table </a:t>
            </a:r>
          </a:p>
          <a:p>
            <a:pPr lvl="2"/>
            <a:r>
              <a:rPr lang="en-US" dirty="0" smtClean="0"/>
              <a:t>E.g., your specific information in the table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Databases </a:t>
            </a:r>
            <a:r>
              <a:rPr lang="en-US" sz="2200" dirty="0" smtClean="0"/>
              <a:t>continued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331" y="1219200"/>
            <a:ext cx="7831338" cy="495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5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676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SQL is a standard language for storing, manipulating and retrieving data in databases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SQL is </a:t>
            </a:r>
            <a:r>
              <a:rPr lang="en-US" dirty="0"/>
              <a:t>a </a:t>
            </a:r>
            <a:r>
              <a:rPr lang="en-US" dirty="0" smtClean="0"/>
              <a:t>tool </a:t>
            </a:r>
            <a:r>
              <a:rPr lang="en-US" dirty="0"/>
              <a:t>that helps extract information from the database for analysis purposes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71800"/>
            <a:ext cx="61055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2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DML</a:t>
            </a:r>
            <a:r>
              <a:rPr lang="en-US" dirty="0" smtClean="0"/>
              <a:t> </a:t>
            </a:r>
            <a:r>
              <a:rPr lang="en-US" dirty="0"/>
              <a:t>is abbreviation of </a:t>
            </a:r>
            <a:r>
              <a:rPr lang="en-US" b="1" dirty="0"/>
              <a:t>Data Manipulation Language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used to retrieve, store, modify, delete, insert and update data in database.</a:t>
            </a:r>
          </a:p>
          <a:p>
            <a:pPr lvl="2"/>
            <a:r>
              <a:rPr lang="en-US" dirty="0"/>
              <a:t>SELECT – Retrieves data from a </a:t>
            </a:r>
            <a:r>
              <a:rPr lang="en-US" dirty="0" smtClean="0"/>
              <a:t>table</a:t>
            </a:r>
          </a:p>
          <a:p>
            <a:pPr lvl="2"/>
            <a:r>
              <a:rPr lang="en-US" dirty="0" smtClean="0"/>
              <a:t>INSERT </a:t>
            </a:r>
            <a:r>
              <a:rPr lang="en-US" dirty="0"/>
              <a:t>–  Inserts data into a </a:t>
            </a:r>
            <a:r>
              <a:rPr lang="en-US" dirty="0" smtClean="0"/>
              <a:t>table</a:t>
            </a:r>
          </a:p>
          <a:p>
            <a:pPr lvl="2"/>
            <a:r>
              <a:rPr lang="en-US" dirty="0" smtClean="0"/>
              <a:t>UPDATE </a:t>
            </a:r>
            <a:r>
              <a:rPr lang="en-US" dirty="0"/>
              <a:t>– Updates existing data into a </a:t>
            </a:r>
            <a:r>
              <a:rPr lang="en-US" dirty="0" smtClean="0"/>
              <a:t>table</a:t>
            </a:r>
          </a:p>
          <a:p>
            <a:pPr lvl="2"/>
            <a:r>
              <a:rPr lang="en-US" dirty="0" smtClean="0"/>
              <a:t>DELETE </a:t>
            </a:r>
            <a:r>
              <a:rPr lang="en-US" dirty="0"/>
              <a:t>– Deletes all records from a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2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DDL</a:t>
            </a:r>
            <a:r>
              <a:rPr lang="en-US" dirty="0" smtClean="0"/>
              <a:t> </a:t>
            </a:r>
            <a:r>
              <a:rPr lang="en-US" dirty="0"/>
              <a:t>is abbreviation of </a:t>
            </a:r>
            <a:r>
              <a:rPr lang="en-US" b="1" dirty="0"/>
              <a:t>Data Definition Language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used to create and modify the structure of database objects in database.</a:t>
            </a:r>
          </a:p>
          <a:p>
            <a:pPr lvl="2"/>
            <a:r>
              <a:rPr lang="en-US" dirty="0"/>
              <a:t>CREATE – Creates objects in the </a:t>
            </a:r>
            <a:r>
              <a:rPr lang="en-US" dirty="0" smtClean="0"/>
              <a:t>database</a:t>
            </a:r>
          </a:p>
          <a:p>
            <a:pPr lvl="2"/>
            <a:r>
              <a:rPr lang="en-US" dirty="0" smtClean="0"/>
              <a:t>ALTER </a:t>
            </a:r>
            <a:r>
              <a:rPr lang="en-US" dirty="0"/>
              <a:t>– Alters objects of the </a:t>
            </a:r>
            <a:r>
              <a:rPr lang="en-US" dirty="0" smtClean="0"/>
              <a:t>database</a:t>
            </a:r>
          </a:p>
          <a:p>
            <a:pPr lvl="2"/>
            <a:r>
              <a:rPr lang="en-US" dirty="0" smtClean="0"/>
              <a:t>DROP </a:t>
            </a:r>
            <a:r>
              <a:rPr lang="en-US" dirty="0"/>
              <a:t>– Deletes objects of the </a:t>
            </a:r>
            <a:r>
              <a:rPr lang="en-US" dirty="0" smtClean="0"/>
              <a:t>database</a:t>
            </a:r>
          </a:p>
          <a:p>
            <a:pPr lvl="2"/>
            <a:r>
              <a:rPr lang="en-US" dirty="0" smtClean="0"/>
              <a:t>TRUNCATE </a:t>
            </a:r>
            <a:r>
              <a:rPr lang="en-US" dirty="0"/>
              <a:t>– Deletes all records from a table and resets table identity to initial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8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DCL</a:t>
            </a:r>
            <a:r>
              <a:rPr lang="en-US" dirty="0" smtClean="0"/>
              <a:t> </a:t>
            </a:r>
            <a:r>
              <a:rPr lang="en-US" dirty="0"/>
              <a:t>is abbreviation of </a:t>
            </a:r>
            <a:r>
              <a:rPr lang="en-US" b="1" dirty="0"/>
              <a:t>Data Control Language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used to create roles, permissions, and referential integrity as well it is used to control access to database by securing it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GRANT </a:t>
            </a:r>
            <a:r>
              <a:rPr lang="en-US" dirty="0"/>
              <a:t>– Gives user’s access privileges to </a:t>
            </a:r>
            <a:r>
              <a:rPr lang="en-US" dirty="0" smtClean="0"/>
              <a:t>database</a:t>
            </a:r>
          </a:p>
          <a:p>
            <a:pPr lvl="2"/>
            <a:r>
              <a:rPr lang="en-US" dirty="0" smtClean="0"/>
              <a:t>REVOKE </a:t>
            </a:r>
            <a:r>
              <a:rPr lang="en-US" dirty="0"/>
              <a:t>– Withdraws user’s access privileges to database given with the GRANT command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TCL</a:t>
            </a:r>
            <a:r>
              <a:rPr lang="en-US" dirty="0"/>
              <a:t> is abbreviation of </a:t>
            </a:r>
            <a:r>
              <a:rPr lang="en-US" b="1" dirty="0"/>
              <a:t>Transactional Control Language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used to manage different transactions occurring within a database.</a:t>
            </a:r>
          </a:p>
          <a:p>
            <a:pPr lvl="2"/>
            <a:r>
              <a:rPr lang="en-US" dirty="0"/>
              <a:t>COMMIT – Saves work done in </a:t>
            </a:r>
            <a:r>
              <a:rPr lang="en-US" dirty="0" smtClean="0"/>
              <a:t>transactions</a:t>
            </a:r>
          </a:p>
          <a:p>
            <a:pPr lvl="2"/>
            <a:r>
              <a:rPr lang="en-US" dirty="0" smtClean="0"/>
              <a:t>ROLLBACK </a:t>
            </a:r>
            <a:r>
              <a:rPr lang="en-US" dirty="0"/>
              <a:t>– Restores database to original state since the last COMMIT command in transactions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7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140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Database Lab 00</vt:lpstr>
      <vt:lpstr>Databases</vt:lpstr>
      <vt:lpstr>Databases continued</vt:lpstr>
      <vt:lpstr>SQL</vt:lpstr>
      <vt:lpstr>DML</vt:lpstr>
      <vt:lpstr>DDL</vt:lpstr>
      <vt:lpstr>DCL</vt:lpstr>
      <vt:lpstr>TCL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Lab </dc:title>
  <dc:creator>user</dc:creator>
  <cp:lastModifiedBy>seham</cp:lastModifiedBy>
  <cp:revision>14</cp:revision>
  <dcterms:created xsi:type="dcterms:W3CDTF">2006-08-16T00:00:00Z</dcterms:created>
  <dcterms:modified xsi:type="dcterms:W3CDTF">2022-10-04T16:46:42Z</dcterms:modified>
</cp:coreProperties>
</file>