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170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jsllz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arliy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gsydo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iiomz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sibjm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vumh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xcyoyj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vwedu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nkdpq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vrved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pfjs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zmuyh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ntghs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nhyxv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opij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dauod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fwupd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usxym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ehspk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gamls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pccqo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sifrq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rceik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qapwj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grywl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loxnc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apqsc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kpodd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sflp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dvmyu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uksaoj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iseiu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ositk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lumpo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rxlxm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ekgac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ijana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scsmdj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rwcxa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wglom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zkdzq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lvfyo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mnuv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shepj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iaaxy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gtzid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lltzb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pwiqs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ckzkx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mzvwn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cswpa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zcwcw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gfdph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zjsy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sfunb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ckopc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gylm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eutvl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nrjsd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afoo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vlyjr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lfpzj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dkhpk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ywust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kqth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cmait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idrzr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dcsks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nhgsx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yhlpc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wgbip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pehay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qjklqj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jploh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yvzx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wwyww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jurpd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lvxai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cvujr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sidx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iaovn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puaec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kyydz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hjbfc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iyad</dc:creator>
  <dc:description>generated using python-pptx</dc:description>
  <cp:lastModifiedBy>iyad</cp:lastModifiedBy>
  <cp:revision>2</cp:revision>
  <dcterms:created xsi:type="dcterms:W3CDTF">2013-01-27T09:14:16Z</dcterms:created>
  <dcterms:modified xsi:type="dcterms:W3CDTF">2024-08-01T11:10:33Z</dcterms:modified>
</cp:coreProperties>
</file>