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solidFill>
                  <a:srgbClr val="FF0000"/>
                </a:solidFill>
              </a:rPr>
              <a:t>برنامج </a:t>
            </a:r>
            <a:r>
              <a:rPr lang="ar-SA" b="1" dirty="0">
                <a:solidFill>
                  <a:srgbClr val="FF0000"/>
                </a:solidFill>
              </a:rPr>
              <a:t>كاب: تعرّف إلى عالم الأعمال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KNOW ABOUT BUSINESS (KAB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ريادة الأعمال (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ar-SA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202" y="3045796"/>
            <a:ext cx="6858000" cy="1241822"/>
          </a:xfrm>
        </p:spPr>
        <p:txBody>
          <a:bodyPr>
            <a:normAutofit/>
          </a:bodyPr>
          <a:lstStyle/>
          <a:p>
            <a:r>
              <a:rPr lang="ar-SA" b="1" smtClean="0">
                <a:solidFill>
                  <a:srgbClr val="FF0000"/>
                </a:solidFill>
              </a:rPr>
              <a:t>كلية </a:t>
            </a:r>
            <a:r>
              <a:rPr lang="ar-SA" b="1" dirty="0" smtClean="0">
                <a:solidFill>
                  <a:srgbClr val="FF0000"/>
                </a:solidFill>
              </a:rPr>
              <a:t>فلسطين التقنية خضوري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65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الموضوع (2): عوامل النجاح الأساسيّة في إنشاء مؤسسة صغيرة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72072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    </a:t>
            </a:r>
          </a:p>
          <a:p>
            <a:pPr>
              <a:buNone/>
            </a:pPr>
            <a:r>
              <a:rPr lang="ar-SA" b="1" dirty="0" smtClean="0"/>
              <a:t>  </a:t>
            </a:r>
            <a:r>
              <a:rPr lang="ar-LB" b="1" dirty="0" smtClean="0"/>
              <a:t>الأهداف التدريبية</a:t>
            </a:r>
            <a:endParaRPr lang="ar-SA" b="1" dirty="0" smtClean="0"/>
          </a:p>
          <a:p>
            <a:pPr>
              <a:buNone/>
            </a:pPr>
            <a:endParaRPr lang="en-US" sz="2800" b="1" dirty="0" smtClean="0"/>
          </a:p>
          <a:p>
            <a:pPr lvl="1"/>
            <a:r>
              <a:rPr lang="ar-LB" b="1" dirty="0" smtClean="0"/>
              <a:t>تحديد وتفسير العوامل الأساسية التي تساهم في نجاح إنشاء مؤسسة صغيرة وتشغيلها، والدور الأساسي للريادي في كل منها.</a:t>
            </a:r>
            <a:endParaRPr lang="ar-SA" b="1" dirty="0" smtClean="0"/>
          </a:p>
          <a:p>
            <a:pPr lvl="1">
              <a:buNone/>
            </a:pPr>
            <a:endParaRPr lang="en-US" sz="2400" b="1" dirty="0" smtClean="0"/>
          </a:p>
          <a:p>
            <a:pPr lvl="1"/>
            <a:r>
              <a:rPr lang="ar-SA" b="1" dirty="0" smtClean="0"/>
              <a:t>تخفيف المخاطر المصاحبة لإنشاء مؤسسة صغيرة في ضوء معرفتهم لعناصر النجاح والعمل عليها عند إنشاء مؤسساتهم.</a:t>
            </a:r>
            <a:endParaRPr lang="en-US" sz="2400" b="1" dirty="0" smtClean="0"/>
          </a:p>
          <a:p>
            <a:pPr>
              <a:buNone/>
            </a:pPr>
            <a:endParaRPr lang="ar-SA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 descr="Photo 7-23-18, 4 41 07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325"/>
            <a:ext cx="8929718" cy="6543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Photo 7-23-18, 5 51 32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865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9512" y="2348880"/>
            <a:ext cx="3168352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23-18, 5 51 53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722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2232248" cy="14716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51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سمة Office</vt:lpstr>
      <vt:lpstr>      برنامج كاب: تعرّف إلى عالم الأعمال KNOW ABOUT BUSINESS (KAB) ريادة الأعمال (1)</vt:lpstr>
      <vt:lpstr> الموضوع (2): عوامل النجاح الأساسيّة في إنشاء مؤسسة صغيرة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الموضوع (2): عوامل النجاح الأساسيّة في إنشاء مؤسسة صغيرة </dc:title>
  <dc:creator>laptop center</dc:creator>
  <cp:lastModifiedBy>Maher</cp:lastModifiedBy>
  <cp:revision>6</cp:revision>
  <dcterms:created xsi:type="dcterms:W3CDTF">2018-07-23T13:08:01Z</dcterms:created>
  <dcterms:modified xsi:type="dcterms:W3CDTF">2021-12-06T13:02:24Z</dcterms:modified>
</cp:coreProperties>
</file>