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CC315-38E9-4434-B2F5-7AC7FB2D948B}" type="datetimeFigureOut">
              <a:rPr lang="en-US" smtClean="0"/>
              <a:t>2020-10-07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4EC58-366D-4C2D-A1A0-4B535FC3D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582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54312-180D-4183-838E-B4DD33DFA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0EE1A-06C5-4A56-8082-353443166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A931D-FA72-44CF-8EF2-F40E739D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AD6E8-8F24-40E7-A698-17FE4EFE3126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61B0A-6535-44B6-ACD5-82104324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F7F43-4CA3-4AC0-866B-9E9C6CEE0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2B86F-A21D-491F-BBA7-AC8A0A56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8F37F3-EC6A-4C95-A4BC-4761CB1E5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8553E-F708-44E8-9406-2E95CD2A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DB19-04D6-4EC6-A06B-7777A63FACE4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7E150-B832-442C-AF29-72D47B35E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F5F54-04A9-49D5-9741-EF997FF73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5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2553A6-DACE-4F92-B075-C55FE6467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132004-EAC5-4A6E-B099-6267F829A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39518-E2EB-4FEB-8FF5-C0BBE98D7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A0C7E-3800-4836-9952-C7EDC15C2CC1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6905-4139-4B75-A7CD-A930883C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02BAE-6EAA-4F9F-B824-640AE3F13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3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6417A-F15B-4CD0-9D9E-1EC6DFB2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B420-98D3-4231-8008-29C8F3DBA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66E5D-49C3-453B-95D9-6EC10D0C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471AB-1445-4AC7-8468-E747552E650E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38B28-E532-43AD-AC95-CA6C7E0EB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01FA0-4B7B-42C4-B3C0-9A7205593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3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A3C72-F55B-404F-A410-06C2CE66C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11622-882F-4D3B-BBC6-1F5DC4627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83675-4D95-4E14-BFBC-817E70597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F221-93C3-4B99-B597-599760225467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212D9-BA29-416F-9A9E-EDCC2EB8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4A695-A86B-47BC-8824-B4083EE50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9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019F3-1A51-4232-9E76-884E4F8B9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0011B-809F-48C1-8C7F-68E31A9CE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92DD3-D7DE-46EC-8028-FD2758DD1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4EAAE-56C7-4CC6-AD5D-03F045156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CEC2-CE8E-48E1-B13A-28B45C8F2823}" type="datetime1">
              <a:rPr lang="en-US" smtClean="0"/>
              <a:t>2020-10-07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28762-F1C8-473F-8BF7-0CE1E7FD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E1E84-2730-4B3D-A381-EC0A904A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EEAF7-A350-4F03-845C-6558C1A0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C8EE1-8891-42F2-8089-D59E43346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B65CF2-D407-42B2-A145-C302D1D51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BBF7B-4F2A-4F34-A9C6-71FE616DB9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0AF585-029A-4993-8063-C798B3B70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E6247C-3B0D-4114-BF96-CD4B93F92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6575-F4A9-47F6-8A4E-77EB866EF915}" type="datetime1">
              <a:rPr lang="en-US" smtClean="0"/>
              <a:t>2020-10-07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9C9AEB-70EE-488F-998E-0C0FC02B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45E7E9-2420-41CB-8270-5E8D401F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17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A841C-8C26-4E69-A6A1-A21F765A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479884-1E7D-460D-8254-CCE1A82C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B86F3-B366-4D41-8C41-7AD6BC3B2527}" type="datetime1">
              <a:rPr lang="en-US" smtClean="0"/>
              <a:t>2020-10-07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19E310-EFF5-4495-AB0F-D48C84E9C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2B6E8E-4203-464F-8C63-2E9C044B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0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C8CA30-17FC-4A2D-948D-FEAF5524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A3BFF-EDEC-4222-A06A-AEC88A98106C}" type="datetime1">
              <a:rPr lang="en-US" smtClean="0"/>
              <a:t>2020-10-07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B1461-2122-4D6F-937B-EE90157B0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1D71B-22B4-46A8-9B51-FE679962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2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A675-91EC-4CD3-91E8-36F553423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AE5BE-2EDF-458F-BAB2-C2586D6C0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E5A67-E483-42F4-BFC4-DCB2CB319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C4C5B-BD61-480C-A136-48E938CE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27DC-0DEE-4853-BCFF-3AAC25E89180}" type="datetime1">
              <a:rPr lang="en-US" smtClean="0"/>
              <a:t>2020-10-07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1CDCB-C73E-4B9F-8AC5-8625286B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E40B4-AB13-490F-8FE4-9CA75623D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1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E994B-9E25-4FC5-B651-365A854C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89C33-9273-4D84-A6EA-6F6C7DA3A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167CC-3481-4FC5-BE05-099D8CFD4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267C4E-9D68-4E86-AEA5-E26588D5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AD26-3F49-4F33-AA78-8B91B96F4FE6}" type="datetime1">
              <a:rPr lang="en-US" smtClean="0"/>
              <a:t>2020-10-07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6024D-C79A-4053-BDF2-B17C15F8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6070-B5F5-45A8-B73F-7796BACA9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7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771217-54C3-4ACC-A8CF-C595E2E0D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091F2-1862-41DB-BAED-E7C254DA8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9AFF9-0434-4FC7-8592-839A381FE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CEABE-D2FE-4126-90AC-C7F707F5BF11}" type="datetime1">
              <a:rPr lang="en-US" smtClean="0"/>
              <a:t>2020-10-07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714DA-6581-482C-990E-029B0F539A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2F3C9-CFD8-456E-B905-9672F78144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915DC-31DB-4EE8-8C3E-CFB0CD639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0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Quadratic and Other Special Functions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 Special Functions and Their Graphs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B2839-9BAE-4655-8C68-C098B6BC4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EBE4F-2214-4156-83D7-50C9BFE41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B27CB-0F9B-4063-AA1A-ED49F7F4C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4829FD-5DA7-4517-8EE1-61F2F5C06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11381"/>
            <a:ext cx="10637447" cy="228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77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58955-E5D5-4446-9CA6-F4AB6C09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Piecewise Defined Functions 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040BD-DA3A-4DDB-930E-C63B2E709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E8A21-8FDD-4040-B986-249AAABF8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605E82-6CEE-4A9B-BE99-BBE33E5CA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133" y="1870075"/>
            <a:ext cx="9042230" cy="323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20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A20B1-9642-4045-B233-B8298C25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C119E-CA33-4A35-BB1C-C7993DEBB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FCAAA-E094-4FB7-A332-A001FB19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0ACD39-D981-4F7B-A829-35AEEFD9F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821" y="1646238"/>
            <a:ext cx="9384357" cy="356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32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34B09-68A4-42C9-B824-40CEDE30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3587E-C905-4324-BB41-C772328FD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F3502-A4E1-4F18-A660-36A6B7085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6ACF1D-E6A8-4EF6-9D75-CC2CCC6D91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098" y="365125"/>
            <a:ext cx="8784102" cy="14970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133F28-F9BA-466A-9BAB-0E20D3709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091" y="2765913"/>
            <a:ext cx="9639423" cy="12993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2B028E-9DD2-4B07-8101-6E2A474BA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217" y="2078203"/>
            <a:ext cx="2628315" cy="5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14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5E3E0-6E39-4612-86F5-25F2342E7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Functions 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C289E-4DEC-43E3-8B27-60B2A45C4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EB32D-11BF-4959-9EB2-2DC62CFC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BC160A-457A-4D82-A193-405B09D1C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231" y="1982616"/>
            <a:ext cx="9163798" cy="31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1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E0A67-0D4E-410D-8288-41BF43570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2AE72-1AFD-4089-ABB2-61A9E8416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CDE7F-3D7E-43E5-8F5C-A4F511C28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410AFB-5730-47E6-B1FF-6AD0B2A48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948" y="1198684"/>
            <a:ext cx="9731389" cy="403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99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2220E-03BA-48BA-8FE9-D2483F88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B5AEF-C435-4A9E-84ED-B72806E28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055D5-9FB6-4BB5-9054-F8803630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D9E65B-4D1B-437A-9904-A69FBCCBC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529" y="572623"/>
            <a:ext cx="8375552" cy="547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72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1640E-B64C-40EC-BA86-933DF0A3E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CDDD2-4E34-4404-882D-4660F061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E2B2C-5D97-4879-8A5E-24BAF022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AAFBDE-AF78-42C1-BC4D-2E8B12D25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348" y="1442781"/>
            <a:ext cx="8920315" cy="397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801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5A45-E47C-474A-AECC-D2F271D4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90E32-560B-4DA5-8E7A-C4A724D7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C506F4-F768-4595-B85F-3B40F5DE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023BDD-76B8-4F87-880E-AC7A51602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046" y="365125"/>
            <a:ext cx="8826305" cy="18673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7E5EBA6-5937-4EB2-BB83-4ED3777E9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54" y="2232487"/>
            <a:ext cx="9690997" cy="422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47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E7B3E-B730-473B-A3B7-294A09CE4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Polynomial and Rational Functions :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AD81E-9160-4B70-96F0-ACE18CBFE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246F0-BF37-4948-874B-19AEEBAC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3C6E06-8D59-48AC-8177-7F18E5F3BD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012" y="1870075"/>
            <a:ext cx="9626144" cy="18131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516067-8930-4FCC-95AD-7D666047C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3141" y="3614785"/>
            <a:ext cx="7513394" cy="312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76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10DB-88FD-496B-8724-19B31832D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7FD07-7A83-49CF-8503-524D1D020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B6CEBD-1FCC-46D2-A7BD-8EC388FF1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AB706B-97B3-406E-9CD2-63A32E8B5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437" y="403427"/>
            <a:ext cx="8713763" cy="25745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7BD5B0-4B7C-4A68-9E8C-D2D3C4989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407" y="3245436"/>
            <a:ext cx="10515600" cy="103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B2031-18F4-4242-BCC2-DEE523CA0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DBF3C-26A5-4EBD-8BC2-0A5B16A01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CB72C-FF39-4DF6-A577-6E9A549C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915DC-31DB-4EE8-8C3E-CFB0CD639A80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1D8FF9-7AD2-4CC0-8B6A-A089FA8905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843" y="365125"/>
            <a:ext cx="8629357" cy="16332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599180-A401-4751-B02C-07C72C39D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8757" y="1720722"/>
            <a:ext cx="3103685" cy="3416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88D78E-1CD6-4D39-83FE-2CC2DFA299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7282" y="5272214"/>
            <a:ext cx="7731296" cy="73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895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39</Words>
  <Application>Microsoft Office PowerPoint</Application>
  <PresentationFormat>Widescreen</PresentationFormat>
  <Paragraphs>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Chapter 2</vt:lpstr>
      <vt:lpstr>Basic Functions :</vt:lpstr>
      <vt:lpstr>PowerPoint Presentation</vt:lpstr>
      <vt:lpstr>PowerPoint Presentation</vt:lpstr>
      <vt:lpstr>PowerPoint Presentation</vt:lpstr>
      <vt:lpstr>PowerPoint Presentation</vt:lpstr>
      <vt:lpstr>Polynomial and Rational Functions :</vt:lpstr>
      <vt:lpstr>PowerPoint Presentation</vt:lpstr>
      <vt:lpstr>PowerPoint Presentation</vt:lpstr>
      <vt:lpstr>PowerPoint Presentation</vt:lpstr>
      <vt:lpstr>Piecewise Defined Functions 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saja abushanab</dc:creator>
  <cp:lastModifiedBy>saja abushanab</cp:lastModifiedBy>
  <cp:revision>3</cp:revision>
  <dcterms:created xsi:type="dcterms:W3CDTF">2020-09-30T18:44:35Z</dcterms:created>
  <dcterms:modified xsi:type="dcterms:W3CDTF">2020-10-07T18:07:32Z</dcterms:modified>
</cp:coreProperties>
</file>