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01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434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386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0093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6409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3497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5772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2831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396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739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6856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545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887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481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710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543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614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D187281-4376-437D-BAB0-C9BA11FF8931}" type="datetimeFigureOut">
              <a:rPr lang="ar-SA" smtClean="0"/>
              <a:t>07/08/1442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F4E84-3C02-47E9-BBCD-5C63435905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1087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تطبيقات على حساب التعويض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/>
              <a:t>كيف يتم تطبيق مبدأ النسبية في دفع التعويض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2500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المبلغ المدفوع من التعويض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2400" dirty="0" smtClean="0"/>
              <a:t>المبلغ المدفوع من التعويض</a:t>
            </a:r>
          </a:p>
          <a:p>
            <a:pPr marL="0" indent="0">
              <a:buNone/>
            </a:pPr>
            <a:r>
              <a:rPr lang="ar-JO" sz="2400" dirty="0"/>
              <a:t> </a:t>
            </a:r>
            <a:r>
              <a:rPr lang="ar-JO" sz="2400" dirty="0" smtClean="0"/>
              <a:t>                  = قيمة الخسارة الفعلية × مبلغ التأمين ÷ قيمة الشيء موضوع التأمين قبل وقوع الخسارة</a:t>
            </a:r>
          </a:p>
          <a:p>
            <a:endParaRPr lang="ar-JO" dirty="0" smtClean="0"/>
          </a:p>
          <a:p>
            <a:endParaRPr lang="ar-JO" dirty="0"/>
          </a:p>
          <a:p>
            <a:r>
              <a:rPr lang="ar-JO" dirty="0" smtClean="0">
                <a:solidFill>
                  <a:srgbClr val="FF0000"/>
                </a:solidFill>
              </a:rPr>
              <a:t>ملاحظة هامة: اذا كان الجواب أعلى من الخسارة الفعلية يعوض فقط قيمة الخسارة لان تعويض المتضرر بقيمة اكبر هو اثراء بدون سبب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23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6375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825500"/>
            <a:ext cx="10515600" cy="5351463"/>
          </a:xfrm>
        </p:spPr>
        <p:txBody>
          <a:bodyPr/>
          <a:lstStyle/>
          <a:p>
            <a:r>
              <a:rPr lang="ar-JO" sz="4000" dirty="0" smtClean="0"/>
              <a:t>مثال: احسب قيمة التعويض في الحالات الاتية:</a:t>
            </a:r>
          </a:p>
          <a:p>
            <a:pPr marL="0" indent="0">
              <a:buNone/>
            </a:pPr>
            <a:r>
              <a:rPr lang="ar-JO" sz="4000" dirty="0" smtClean="0"/>
              <a:t>أ – مبلغ التأمين 20000</a:t>
            </a:r>
          </a:p>
          <a:p>
            <a:pPr marL="0" indent="0">
              <a:buNone/>
            </a:pPr>
            <a:r>
              <a:rPr lang="ar-JO" sz="4000" dirty="0" smtClean="0"/>
              <a:t>ب – مبلغ التأمين 30000</a:t>
            </a:r>
          </a:p>
          <a:p>
            <a:pPr marL="0" indent="0">
              <a:buNone/>
            </a:pPr>
            <a:r>
              <a:rPr lang="ar-JO" sz="4000" dirty="0" smtClean="0"/>
              <a:t>ج – مبلغ التأمين 10000</a:t>
            </a:r>
          </a:p>
          <a:p>
            <a:pPr marL="0" indent="0">
              <a:buNone/>
            </a:pPr>
            <a:r>
              <a:rPr lang="ar-JO" sz="4000" dirty="0" smtClean="0"/>
              <a:t>مع العلم ان قيمة الشيء موضوع التأمين 20000 دينار وقيمة الخسارة الفعلية 8000 دينار.</a:t>
            </a:r>
            <a:endParaRPr lang="ar-JO" dirty="0" smtClean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307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215900"/>
            <a:ext cx="10756900" cy="5961063"/>
          </a:xfrm>
        </p:spPr>
        <p:txBody>
          <a:bodyPr/>
          <a:lstStyle/>
          <a:p>
            <a:r>
              <a:rPr lang="ar-JO" dirty="0" smtClean="0"/>
              <a:t>الحل:</a:t>
            </a:r>
          </a:p>
          <a:p>
            <a:pPr marL="0" indent="0">
              <a:buNone/>
            </a:pPr>
            <a:r>
              <a:rPr lang="ar-JO" sz="2000" dirty="0"/>
              <a:t>أ – مبلغ التأمين 20000</a:t>
            </a:r>
          </a:p>
          <a:p>
            <a:pPr marL="0" indent="0">
              <a:buNone/>
            </a:pPr>
            <a:r>
              <a:rPr lang="ar-JO" sz="2000" dirty="0"/>
              <a:t>المبلغ المدفوع من </a:t>
            </a:r>
            <a:r>
              <a:rPr lang="ar-JO" sz="2000" dirty="0" smtClean="0"/>
              <a:t>التعويض= </a:t>
            </a:r>
            <a:r>
              <a:rPr lang="ar-JO" sz="2000" dirty="0"/>
              <a:t>قيمة الخسارة الفعلية × مبلغ التأمين ÷ قيمة الشيء موضوع التأمين قبل وقوع </a:t>
            </a:r>
            <a:r>
              <a:rPr lang="ar-JO" sz="2000" dirty="0" smtClean="0"/>
              <a:t>الخسارة</a:t>
            </a:r>
          </a:p>
          <a:p>
            <a:pPr marL="0" indent="0">
              <a:buNone/>
            </a:pPr>
            <a:r>
              <a:rPr lang="ar-JO" sz="2000" dirty="0"/>
              <a:t> </a:t>
            </a:r>
            <a:r>
              <a:rPr lang="ar-JO" sz="2000" dirty="0" smtClean="0"/>
              <a:t>                               = 8000 × 20000 ÷ 20000 = 8000 دينار</a:t>
            </a:r>
          </a:p>
          <a:p>
            <a:pPr marL="0" indent="0">
              <a:buNone/>
            </a:pPr>
            <a:r>
              <a:rPr lang="ar-JO" sz="2000" dirty="0"/>
              <a:t>ب – مبلغ التأمين 30000</a:t>
            </a:r>
          </a:p>
          <a:p>
            <a:pPr marL="0" indent="0">
              <a:buNone/>
            </a:pPr>
            <a:r>
              <a:rPr lang="ar-JO" sz="2000" dirty="0"/>
              <a:t>المبلغ المدفوع من التعويض= قيمة الخسارة الفعلية × مبلغ التأمين ÷ قيمة الشيء موضوع التأمين قبل وقوع الخسارة</a:t>
            </a:r>
          </a:p>
          <a:p>
            <a:pPr marL="0" indent="0">
              <a:buNone/>
            </a:pPr>
            <a:r>
              <a:rPr lang="ar-JO" sz="2000" dirty="0"/>
              <a:t> </a:t>
            </a:r>
            <a:r>
              <a:rPr lang="ar-JO" sz="2000" dirty="0" smtClean="0"/>
              <a:t>                               = </a:t>
            </a:r>
            <a:r>
              <a:rPr lang="ar-JO" sz="2000" dirty="0"/>
              <a:t>8000 × </a:t>
            </a:r>
            <a:r>
              <a:rPr lang="ar-JO" sz="2000" dirty="0" smtClean="0"/>
              <a:t>30000÷ </a:t>
            </a:r>
            <a:r>
              <a:rPr lang="ar-JO" sz="2000" dirty="0"/>
              <a:t>20000 = </a:t>
            </a:r>
            <a:r>
              <a:rPr lang="ar-JO" sz="2000" dirty="0" smtClean="0"/>
              <a:t>12000 دينار وهي اعلى من الخسارة الفعلية ( اثراء بدون سبب) فيعوض فقط قيمة الخسارة الفعلية 80000 دينار</a:t>
            </a:r>
          </a:p>
          <a:p>
            <a:pPr marL="0" indent="0">
              <a:buNone/>
            </a:pPr>
            <a:r>
              <a:rPr lang="ar-JO" sz="2000" dirty="0"/>
              <a:t>ج – مبلغ التأمين 10000</a:t>
            </a:r>
          </a:p>
          <a:p>
            <a:pPr marL="0" indent="0">
              <a:buNone/>
            </a:pPr>
            <a:r>
              <a:rPr lang="ar-JO" sz="2000" dirty="0"/>
              <a:t>المبلغ المدفوع من التعويض= قيمة الخسارة الفعلية × مبلغ التأمين ÷ قيمة الشيء موضوع التأمين قبل وقوع الخسارة</a:t>
            </a:r>
          </a:p>
          <a:p>
            <a:pPr marL="0" indent="0">
              <a:buNone/>
            </a:pPr>
            <a:r>
              <a:rPr lang="ar-JO" sz="2000" dirty="0" smtClean="0"/>
              <a:t>                                = 8000 × 10000÷ 20000 = 4000 دينار</a:t>
            </a:r>
            <a:endParaRPr lang="ar-JO" sz="2000" dirty="0"/>
          </a:p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94949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50</TotalTime>
  <Words>219</Words>
  <Application>Microsoft Office PowerPoint</Application>
  <PresentationFormat>ملء الشاشة</PresentationFormat>
  <Paragraphs>23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أيون</vt:lpstr>
      <vt:lpstr>تطبيقات على حساب التعويض</vt:lpstr>
      <vt:lpstr>المبلغ المدفوع من التعويض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تطبيقات على حساب التعويض</dc:title>
  <dc:creator>Hisham</dc:creator>
  <cp:lastModifiedBy>Hisham</cp:lastModifiedBy>
  <cp:revision>9</cp:revision>
  <dcterms:created xsi:type="dcterms:W3CDTF">2020-03-23T17:57:44Z</dcterms:created>
  <dcterms:modified xsi:type="dcterms:W3CDTF">2021-03-20T17:04:54Z</dcterms:modified>
</cp:coreProperties>
</file>