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5679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31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190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003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6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155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6349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77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96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781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210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716B-00FC-453A-BBB3-1261A5FF6A0F}" type="datetimeFigureOut">
              <a:rPr lang="ar-JO" smtClean="0"/>
              <a:t>01/05/1442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91FC-EBC5-4A77-A33C-B35A56192E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82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2333625"/>
            <a:ext cx="7107237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8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559623" cy="53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7604"/>
            <a:ext cx="6811398" cy="8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4930033" cy="185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4" y="3842961"/>
            <a:ext cx="5675612" cy="300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7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2" y="0"/>
            <a:ext cx="68691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81569"/>
            <a:ext cx="4885183" cy="337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8" y="5351013"/>
            <a:ext cx="4680520" cy="150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4345628" y="3518247"/>
                <a:ext cx="4176464" cy="92333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ar-JO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JO" b="0" i="1" smtClean="0">
                            <a:latin typeface="Cambria Math"/>
                          </a:rPr>
                          <m:t>−</m:t>
                        </m:r>
                        <m:r>
                          <a:rPr lang="ar-JO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ar-JO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JO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JO" i="1">
                        <a:latin typeface="Cambria Math"/>
                      </a:rPr>
                      <m:t>−</m:t>
                    </m:r>
                    <m:r>
                      <a:rPr lang="ar-JO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JO" i="1">
                            <a:latin typeface="Cambria Math"/>
                          </a:rPr>
                          <m:t>−</m:t>
                        </m:r>
                        <m:r>
                          <a:rPr lang="ar-JO" i="1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16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 dirty="0">
                          <a:latin typeface="Cambria Math"/>
                        </a:rPr>
                        <m:t>−</m:t>
                      </m:r>
                      <m:r>
                        <a:rPr lang="en-US" b="0" i="1" dirty="0" smtClean="0"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>
                          <a:latin typeface="Cambria Math"/>
                        </a:rPr>
                        <m:t>+</m:t>
                      </m:r>
                      <m:r>
                        <a:rPr lang="en-US" i="1" dirty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28" y="3518247"/>
                <a:ext cx="4176464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2343150"/>
            <a:ext cx="720248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1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60648"/>
            <a:ext cx="6225751" cy="60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2" y="1412776"/>
            <a:ext cx="9045078" cy="180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46864"/>
            <a:ext cx="48482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9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5" y="34320"/>
            <a:ext cx="5255357" cy="238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18998"/>
            <a:ext cx="5726113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68" y="3828541"/>
            <a:ext cx="3770239" cy="12567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77" y="5228821"/>
            <a:ext cx="3849960" cy="162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8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14" y="0"/>
            <a:ext cx="4896544" cy="29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34" y="2924944"/>
            <a:ext cx="4625036" cy="10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34" y="4013188"/>
            <a:ext cx="4463360" cy="261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7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2505425" cy="8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31" y="1594962"/>
            <a:ext cx="704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02" y="5076273"/>
            <a:ext cx="173954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84" y="5028649"/>
            <a:ext cx="1276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31" y="3609975"/>
            <a:ext cx="17907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19" y="620688"/>
            <a:ext cx="8001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83297" y="1734146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find</a:t>
            </a:r>
            <a:endParaRPr lang="ar-JO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02" y="2564904"/>
            <a:ext cx="723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02" y="2469654"/>
            <a:ext cx="704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1657077" y="26792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077" y="2679204"/>
                <a:ext cx="216024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45714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18" y="2454414"/>
            <a:ext cx="676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2673972" y="260883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+</a:t>
            </a:r>
            <a:endParaRPr lang="ar-JO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231" y="2492514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3491880" y="2608838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608838"/>
                <a:ext cx="216024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45714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72" y="2583186"/>
            <a:ext cx="297745" cy="43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4080718" y="2679204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+</a:t>
            </a:r>
            <a:endParaRPr lang="ar-JO" dirty="0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32" y="2574045"/>
            <a:ext cx="239788" cy="45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4581220" y="2603123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220" y="2603123"/>
                <a:ext cx="216024" cy="369332"/>
              </a:xfrm>
              <a:prstGeom prst="rect">
                <a:avLst/>
              </a:prstGeom>
              <a:blipFill rotWithShape="1">
                <a:blip r:embed="rId15"/>
                <a:stretch>
                  <a:fillRect r="-45714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4885581" y="2584073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581" y="2584073"/>
                <a:ext cx="216024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38889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53" y="3429000"/>
            <a:ext cx="8001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38" y="4242316"/>
            <a:ext cx="723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/>
              <p:cNvSpPr txBox="1"/>
              <p:nvPr/>
            </p:nvSpPr>
            <p:spPr>
              <a:xfrm>
                <a:off x="1124838" y="4171950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26" name="مربع نص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38" y="4171950"/>
                <a:ext cx="216024" cy="369332"/>
              </a:xfrm>
              <a:prstGeom prst="rect">
                <a:avLst/>
              </a:prstGeom>
              <a:blipFill rotWithShape="1">
                <a:blip r:embed="rId17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38" y="4895299"/>
            <a:ext cx="8001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مربع نص 27"/>
          <p:cNvSpPr txBox="1"/>
          <p:nvPr/>
        </p:nvSpPr>
        <p:spPr>
          <a:xfrm>
            <a:off x="2025575" y="5186883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find</a:t>
            </a:r>
            <a:endParaRPr lang="ar-JO" dirty="0"/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38" y="5877272"/>
            <a:ext cx="723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61" y="5877272"/>
            <a:ext cx="310269" cy="35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71</Words>
  <Application>Microsoft Office PowerPoint</Application>
  <PresentationFormat>عرض على الشاشة (3:4)‏</PresentationFormat>
  <Paragraphs>12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basheer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42</cp:revision>
  <dcterms:created xsi:type="dcterms:W3CDTF">2020-12-12T19:51:35Z</dcterms:created>
  <dcterms:modified xsi:type="dcterms:W3CDTF">2020-12-15T04:12:16Z</dcterms:modified>
</cp:coreProperties>
</file>