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716B-00FC-453A-BBB3-1261A5FF6A0F}" type="datetimeFigureOut">
              <a:rPr lang="ar-JO" smtClean="0"/>
              <a:t>01/05/1442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A91FC-EBC5-4A77-A33C-B35A56192E9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56799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716B-00FC-453A-BBB3-1261A5FF6A0F}" type="datetimeFigureOut">
              <a:rPr lang="ar-JO" smtClean="0"/>
              <a:t>01/05/1442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A91FC-EBC5-4A77-A33C-B35A56192E9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63194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716B-00FC-453A-BBB3-1261A5FF6A0F}" type="datetimeFigureOut">
              <a:rPr lang="ar-JO" smtClean="0"/>
              <a:t>01/05/1442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A91FC-EBC5-4A77-A33C-B35A56192E9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1903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716B-00FC-453A-BBB3-1261A5FF6A0F}" type="datetimeFigureOut">
              <a:rPr lang="ar-JO" smtClean="0"/>
              <a:t>01/05/1442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A91FC-EBC5-4A77-A33C-B35A56192E9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00359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716B-00FC-453A-BBB3-1261A5FF6A0F}" type="datetimeFigureOut">
              <a:rPr lang="ar-JO" smtClean="0"/>
              <a:t>01/05/1442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A91FC-EBC5-4A77-A33C-B35A56192E9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63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716B-00FC-453A-BBB3-1261A5FF6A0F}" type="datetimeFigureOut">
              <a:rPr lang="ar-JO" smtClean="0"/>
              <a:t>01/05/1442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A91FC-EBC5-4A77-A33C-B35A56192E9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15502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716B-00FC-453A-BBB3-1261A5FF6A0F}" type="datetimeFigureOut">
              <a:rPr lang="ar-JO" smtClean="0"/>
              <a:t>01/05/1442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A91FC-EBC5-4A77-A33C-B35A56192E9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63490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716B-00FC-453A-BBB3-1261A5FF6A0F}" type="datetimeFigureOut">
              <a:rPr lang="ar-JO" smtClean="0"/>
              <a:t>01/05/1442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A91FC-EBC5-4A77-A33C-B35A56192E9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7775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716B-00FC-453A-BBB3-1261A5FF6A0F}" type="datetimeFigureOut">
              <a:rPr lang="ar-JO" smtClean="0"/>
              <a:t>01/05/1442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A91FC-EBC5-4A77-A33C-B35A56192E9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89632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716B-00FC-453A-BBB3-1261A5FF6A0F}" type="datetimeFigureOut">
              <a:rPr lang="ar-JO" smtClean="0"/>
              <a:t>01/05/1442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A91FC-EBC5-4A77-A33C-B35A56192E9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78118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716B-00FC-453A-BBB3-1261A5FF6A0F}" type="datetimeFigureOut">
              <a:rPr lang="ar-JO" smtClean="0"/>
              <a:t>01/05/1442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A91FC-EBC5-4A77-A33C-B35A56192E9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210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4716B-00FC-453A-BBB3-1261A5FF6A0F}" type="datetimeFigureOut">
              <a:rPr lang="ar-JO" smtClean="0"/>
              <a:t>01/05/1442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A91FC-EBC5-4A77-A33C-B35A56192E9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7825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18" Type="http://schemas.openxmlformats.org/officeDocument/2006/relationships/image" Target="../media/image3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2" Type="http://schemas.openxmlformats.org/officeDocument/2006/relationships/image" Target="../media/image21.png"/><Relationship Id="rId16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588" y="2333625"/>
            <a:ext cx="7107237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183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3559623" cy="534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07604"/>
            <a:ext cx="6811398" cy="825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4930033" cy="1854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64" y="3842961"/>
            <a:ext cx="5675612" cy="3004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070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72" y="0"/>
            <a:ext cx="6869113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981569"/>
            <a:ext cx="4885183" cy="3374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88" y="5351013"/>
            <a:ext cx="4680520" cy="1506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مربع نص 2"/>
              <p:cNvSpPr txBox="1"/>
              <p:nvPr/>
            </p:nvSpPr>
            <p:spPr>
              <a:xfrm>
                <a:off x="4345628" y="3518247"/>
                <a:ext cx="4176464" cy="92333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sSup>
                      <m:sSupPr>
                        <m:ctrlPr>
                          <a:rPr lang="ar-JO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ar-JO" b="0" i="1" smtClean="0">
                            <a:latin typeface="Cambria Math"/>
                          </a:rPr>
                          <m:t>−</m:t>
                        </m:r>
                        <m:r>
                          <a:rPr lang="ar-JO" b="0" i="1" smtClean="0">
                            <a:latin typeface="Cambria Math"/>
                          </a:rPr>
                          <m:t>4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ar-JO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ar-JO" b="0" i="1" smtClean="0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ar-JO" i="1">
                        <a:latin typeface="Cambria Math"/>
                      </a:rPr>
                      <m:t>−</m:t>
                    </m:r>
                    <m:r>
                      <a:rPr lang="ar-JO" i="1">
                        <a:latin typeface="Cambria Math"/>
                      </a:rPr>
                      <m:t>4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ar-JO" i="1">
                            <a:latin typeface="Cambria Math"/>
                          </a:rPr>
                          <m:t>−</m:t>
                        </m:r>
                        <m:r>
                          <a:rPr lang="ar-JO" i="1">
                            <a:latin typeface="Cambria Math"/>
                          </a:rPr>
                          <m:t>4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endParaRPr lang="en-US" b="0" i="1" dirty="0" smtClean="0">
                  <a:latin typeface="Cambria Math"/>
                </a:endParaRPr>
              </a:p>
              <a:p>
                <a:pPr algn="l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b="0" i="0" smtClean="0">
                        <a:latin typeface="Cambria Math"/>
                      </a:rPr>
                      <m:t>−</m:t>
                    </m:r>
                  </m:oMath>
                </a14:m>
                <a:r>
                  <a:rPr lang="en-US" dirty="0" smtClean="0"/>
                  <a:t>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latin typeface="Cambria Math"/>
                      </a:rPr>
                      <m:t>−</m:t>
                    </m:r>
                    <m:r>
                      <a:rPr lang="en-US" b="0" i="1" dirty="0" smtClean="0">
                        <a:latin typeface="Cambria Math"/>
                      </a:rPr>
                      <m:t>4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latin typeface="Cambria Math"/>
                      </a:rPr>
                      <m:t>+</m:t>
                    </m:r>
                    <m:r>
                      <a:rPr lang="en-US" b="0" i="1" dirty="0" smtClean="0">
                        <a:latin typeface="Cambria Math"/>
                      </a:rPr>
                      <m:t>16</m:t>
                    </m:r>
                    <m:r>
                      <m:rPr>
                        <m:nor/>
                      </m:rPr>
                      <a:rPr lang="en-US" b="0" i="0" dirty="0" smtClean="0">
                        <a:latin typeface="Cambria Math"/>
                      </a:rPr>
                      <m:t>=</m:t>
                    </m:r>
                  </m:oMath>
                </a14:m>
                <a:endParaRPr lang="en-US" b="0" i="0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 dirty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i="1" dirty="0">
                          <a:latin typeface="Cambria Math"/>
                        </a:rPr>
                        <m:t>−</m:t>
                      </m:r>
                      <m:r>
                        <a:rPr lang="en-US" b="0" i="1" dirty="0" smtClean="0">
                          <a:latin typeface="Cambria Math"/>
                        </a:rPr>
                        <m:t>8</m:t>
                      </m:r>
                      <m:sSup>
                        <m:sSupPr>
                          <m:ctrlPr>
                            <a:rPr lang="en-US" i="1" dirty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 dirty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 dirty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 dirty="0">
                          <a:latin typeface="Cambria Math"/>
                        </a:rPr>
                        <m:t>+</m:t>
                      </m:r>
                      <m:r>
                        <a:rPr lang="en-US" i="1" dirty="0">
                          <a:latin typeface="Cambria Math"/>
                        </a:rPr>
                        <m:t>16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>
          <p:sp>
            <p:nvSpPr>
              <p:cNvPr id="3" name="مربع نص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628" y="3518247"/>
                <a:ext cx="4176464" cy="92333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96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963" y="2343150"/>
            <a:ext cx="7202487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910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260648"/>
            <a:ext cx="6225751" cy="601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22" y="1412776"/>
            <a:ext cx="9045078" cy="1805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446864"/>
            <a:ext cx="4848225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198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65" y="34320"/>
            <a:ext cx="5255357" cy="2382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18998"/>
            <a:ext cx="5726113" cy="11620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768" y="3828541"/>
            <a:ext cx="3770239" cy="12567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77" y="5228821"/>
            <a:ext cx="3849960" cy="1629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988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14" y="0"/>
            <a:ext cx="4896544" cy="2977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934" y="2924944"/>
            <a:ext cx="4625036" cy="1088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934" y="4013188"/>
            <a:ext cx="4463360" cy="2619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979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2505425" cy="80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031" y="1594962"/>
            <a:ext cx="7048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02" y="5076273"/>
            <a:ext cx="1739542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984" y="5028649"/>
            <a:ext cx="12763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31" y="3609975"/>
            <a:ext cx="17907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19" y="620688"/>
            <a:ext cx="8001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مربع نص 3"/>
          <p:cNvSpPr txBox="1"/>
          <p:nvPr/>
        </p:nvSpPr>
        <p:spPr>
          <a:xfrm>
            <a:off x="183297" y="1734146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find</a:t>
            </a:r>
            <a:endParaRPr lang="ar-JO" dirty="0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02" y="2564904"/>
            <a:ext cx="7239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802" y="2469654"/>
            <a:ext cx="7048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مربع نص 4"/>
              <p:cNvSpPr txBox="1"/>
              <p:nvPr/>
            </p:nvSpPr>
            <p:spPr>
              <a:xfrm>
                <a:off x="1657077" y="2679204"/>
                <a:ext cx="216024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ar-JO" dirty="0"/>
              </a:p>
            </p:txBody>
          </p:sp>
        </mc:Choice>
        <mc:Fallback xmlns="">
          <p:sp>
            <p:nvSpPr>
              <p:cNvPr id="5" name="مربع نص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7077" y="2679204"/>
                <a:ext cx="216024" cy="369332"/>
              </a:xfrm>
              <a:prstGeom prst="rect">
                <a:avLst/>
              </a:prstGeom>
              <a:blipFill rotWithShape="1">
                <a:blip r:embed="rId9"/>
                <a:stretch>
                  <a:fillRect r="-45714"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918" y="2454414"/>
            <a:ext cx="67627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مربع نص 5"/>
          <p:cNvSpPr txBox="1"/>
          <p:nvPr/>
        </p:nvSpPr>
        <p:spPr>
          <a:xfrm>
            <a:off x="2673972" y="2608838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+</a:t>
            </a:r>
            <a:endParaRPr lang="ar-JO" dirty="0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231" y="2492514"/>
            <a:ext cx="5715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مربع نص 17"/>
              <p:cNvSpPr txBox="1"/>
              <p:nvPr/>
            </p:nvSpPr>
            <p:spPr>
              <a:xfrm>
                <a:off x="3491880" y="2608838"/>
                <a:ext cx="216024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ar-JO" dirty="0"/>
              </a:p>
            </p:txBody>
          </p:sp>
        </mc:Choice>
        <mc:Fallback xmlns="">
          <p:sp>
            <p:nvSpPr>
              <p:cNvPr id="18" name="مربع نص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2608838"/>
                <a:ext cx="216024" cy="369332"/>
              </a:xfrm>
              <a:prstGeom prst="rect">
                <a:avLst/>
              </a:prstGeom>
              <a:blipFill rotWithShape="1">
                <a:blip r:embed="rId12"/>
                <a:stretch>
                  <a:fillRect r="-45714"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972" y="2583186"/>
            <a:ext cx="297745" cy="433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مربع نص 19"/>
          <p:cNvSpPr txBox="1"/>
          <p:nvPr/>
        </p:nvSpPr>
        <p:spPr>
          <a:xfrm>
            <a:off x="4080718" y="2679204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+</a:t>
            </a:r>
            <a:endParaRPr lang="ar-JO" dirty="0"/>
          </a:p>
        </p:txBody>
      </p: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432" y="2574045"/>
            <a:ext cx="239788" cy="451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مربع نص 21"/>
              <p:cNvSpPr txBox="1"/>
              <p:nvPr/>
            </p:nvSpPr>
            <p:spPr>
              <a:xfrm>
                <a:off x="4581220" y="2603123"/>
                <a:ext cx="216024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ar-JO" dirty="0"/>
              </a:p>
            </p:txBody>
          </p:sp>
        </mc:Choice>
        <mc:Fallback xmlns="">
          <p:sp>
            <p:nvSpPr>
              <p:cNvPr id="22" name="مربع نص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1220" y="2603123"/>
                <a:ext cx="216024" cy="369332"/>
              </a:xfrm>
              <a:prstGeom prst="rect">
                <a:avLst/>
              </a:prstGeom>
              <a:blipFill rotWithShape="1">
                <a:blip r:embed="rId15"/>
                <a:stretch>
                  <a:fillRect r="-45714"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مربع نص 22"/>
              <p:cNvSpPr txBox="1"/>
              <p:nvPr/>
            </p:nvSpPr>
            <p:spPr>
              <a:xfrm>
                <a:off x="4885581" y="2584073"/>
                <a:ext cx="216024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ar-JO" dirty="0"/>
              </a:p>
            </p:txBody>
          </p:sp>
        </mc:Choice>
        <mc:Fallback xmlns="">
          <p:sp>
            <p:nvSpPr>
              <p:cNvPr id="23" name="مربع نص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5581" y="2584073"/>
                <a:ext cx="216024" cy="369332"/>
              </a:xfrm>
              <a:prstGeom prst="rect">
                <a:avLst/>
              </a:prstGeom>
              <a:blipFill rotWithShape="1">
                <a:blip r:embed="rId16"/>
                <a:stretch>
                  <a:fillRect r="-38889"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253" y="3429000"/>
            <a:ext cx="8001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938" y="4242316"/>
            <a:ext cx="7239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مربع نص 25"/>
              <p:cNvSpPr txBox="1"/>
              <p:nvPr/>
            </p:nvSpPr>
            <p:spPr>
              <a:xfrm>
                <a:off x="1124838" y="4171950"/>
                <a:ext cx="216024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ar-JO" dirty="0"/>
              </a:p>
            </p:txBody>
          </p:sp>
        </mc:Choice>
        <mc:Fallback xmlns="">
          <p:sp>
            <p:nvSpPr>
              <p:cNvPr id="26" name="مربع نص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838" y="4171950"/>
                <a:ext cx="216024" cy="369332"/>
              </a:xfrm>
              <a:prstGeom prst="rect">
                <a:avLst/>
              </a:prstGeom>
              <a:blipFill rotWithShape="1">
                <a:blip r:embed="rId17"/>
                <a:stretch>
                  <a:fillRect r="-40000"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938" y="4895299"/>
            <a:ext cx="8001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مربع نص 27"/>
          <p:cNvSpPr txBox="1"/>
          <p:nvPr/>
        </p:nvSpPr>
        <p:spPr>
          <a:xfrm>
            <a:off x="2025575" y="5186883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find</a:t>
            </a:r>
            <a:endParaRPr lang="ar-JO" dirty="0"/>
          </a:p>
        </p:txBody>
      </p:sp>
      <p:pic>
        <p:nvPicPr>
          <p:cNvPr id="29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038" y="5877272"/>
            <a:ext cx="7239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361" y="5877272"/>
            <a:ext cx="310269" cy="35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05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71</Words>
  <Application>Microsoft Office PowerPoint</Application>
  <PresentationFormat>عرض على الشاشة (3:4)‏</PresentationFormat>
  <Paragraphs>12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basheer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Dell</dc:creator>
  <cp:lastModifiedBy>Dell</cp:lastModifiedBy>
  <cp:revision>42</cp:revision>
  <dcterms:created xsi:type="dcterms:W3CDTF">2020-12-12T19:51:35Z</dcterms:created>
  <dcterms:modified xsi:type="dcterms:W3CDTF">2020-12-15T04:12:16Z</dcterms:modified>
</cp:coreProperties>
</file>