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7"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654D52-60A2-42FF-A6A5-8EF32E76A1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513908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654D52-60A2-42FF-A6A5-8EF32E76A1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2144436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654D52-60A2-42FF-A6A5-8EF32E76A1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204126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654D52-60A2-42FF-A6A5-8EF32E76A1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3182557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654D52-60A2-42FF-A6A5-8EF32E76A1C1}"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2130213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654D52-60A2-42FF-A6A5-8EF32E76A1C1}"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1488750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654D52-60A2-42FF-A6A5-8EF32E76A1C1}" type="datetimeFigureOut">
              <a:rPr lang="en-US" smtClean="0"/>
              <a:t>11/19/2020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130929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654D52-60A2-42FF-A6A5-8EF32E76A1C1}" type="datetimeFigureOut">
              <a:rPr lang="en-US" smtClean="0"/>
              <a:t>11/19/2020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2167283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654D52-60A2-42FF-A6A5-8EF32E76A1C1}" type="datetimeFigureOut">
              <a:rPr lang="en-US" smtClean="0"/>
              <a:t>11/19/2020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334382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54D52-60A2-42FF-A6A5-8EF32E76A1C1}"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72715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54D52-60A2-42FF-A6A5-8EF32E76A1C1}"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E5A44-A5BF-4307-B707-07F1A89BEE19}" type="slidenum">
              <a:rPr lang="en-US" smtClean="0"/>
              <a:t>‹#›</a:t>
            </a:fld>
            <a:endParaRPr lang="en-US"/>
          </a:p>
        </p:txBody>
      </p:sp>
    </p:spTree>
    <p:extLst>
      <p:ext uri="{BB962C8B-B14F-4D97-AF65-F5344CB8AC3E}">
        <p14:creationId xmlns:p14="http://schemas.microsoft.com/office/powerpoint/2010/main" val="1159964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654D52-60A2-42FF-A6A5-8EF32E76A1C1}" type="datetimeFigureOut">
              <a:rPr lang="en-US" smtClean="0"/>
              <a:t>11/19/2020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E5A44-A5BF-4307-B707-07F1A89BEE19}" type="slidenum">
              <a:rPr lang="en-US" smtClean="0"/>
              <a:t>‹#›</a:t>
            </a:fld>
            <a:endParaRPr lang="en-US"/>
          </a:p>
        </p:txBody>
      </p:sp>
    </p:spTree>
    <p:extLst>
      <p:ext uri="{BB962C8B-B14F-4D97-AF65-F5344CB8AC3E}">
        <p14:creationId xmlns:p14="http://schemas.microsoft.com/office/powerpoint/2010/main" val="2347138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ChangeArrowheads="1"/>
          </p:cNvSpPr>
          <p:nvPr/>
        </p:nvSpPr>
        <p:spPr bwMode="auto">
          <a:xfrm>
            <a:off x="1524000" y="0"/>
            <a:ext cx="8991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a:t>Use a single-subscripted array to solve the following problem. Read in 20 numbers, each of which is between 10 and 100,inclusive. As each number is read, print it only if it is not a duplicate of a number already read. Provide for the “worst case”in whichall 20 numbers are different. Use the smallest possible array to solve this problem.</a:t>
            </a:r>
          </a:p>
        </p:txBody>
      </p:sp>
      <p:pic>
        <p:nvPicPr>
          <p:cNvPr id="2662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47826" y="1200150"/>
            <a:ext cx="6734175"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47826" y="6172201"/>
            <a:ext cx="345757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678488" y="1371600"/>
            <a:ext cx="4989513" cy="953134"/>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671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64280" y="152401"/>
            <a:ext cx="8722720" cy="5924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19401" y="6172200"/>
            <a:ext cx="1724025" cy="4953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526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8001000" cy="687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3495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50461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22420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35652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Words>
  <Application>Microsoft Office PowerPoint</Application>
  <PresentationFormat>Widescreen</PresentationFormat>
  <Paragraphs>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cp:revision>
  <dcterms:created xsi:type="dcterms:W3CDTF">2020-11-19T04:19:46Z</dcterms:created>
  <dcterms:modified xsi:type="dcterms:W3CDTF">2020-11-19T04:20:09Z</dcterms:modified>
</cp:coreProperties>
</file>