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4/4/2021</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4/4/2021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4/4/2021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4/4/2021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4/4/2021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4/4/2021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4/4/2021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4/4/2021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4/4/2021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4/4/2021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4/4/2021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4/4/2021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4/4/2021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4/4/2021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4/4/2021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4/4/2021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4/4/2021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4/4/2021</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ar-SA" dirty="0" smtClean="0"/>
              <a:t>فن الكولاج </a:t>
            </a:r>
            <a:endParaRPr lang="en-US" dirty="0"/>
          </a:p>
        </p:txBody>
      </p:sp>
      <p:sp>
        <p:nvSpPr>
          <p:cNvPr id="3" name="Subtitle 2"/>
          <p:cNvSpPr>
            <a:spLocks noGrp="1"/>
          </p:cNvSpPr>
          <p:nvPr>
            <p:ph type="subTitle" idx="1"/>
          </p:nvPr>
        </p:nvSpPr>
        <p:spPr/>
        <p:txBody>
          <a:bodyPr/>
          <a:lstStyle/>
          <a:p>
            <a:r>
              <a:rPr lang="ar-SA" dirty="0" smtClean="0"/>
              <a:t>فنون صناعية / تنجيد</a:t>
            </a:r>
            <a:endParaRPr lang="en-US" dirty="0"/>
          </a:p>
        </p:txBody>
      </p:sp>
      <p:pic>
        <p:nvPicPr>
          <p:cNvPr id="4" name="Picture 3"/>
          <p:cNvPicPr>
            <a:picLocks noChangeAspect="1"/>
          </p:cNvPicPr>
          <p:nvPr/>
        </p:nvPicPr>
        <p:blipFill>
          <a:blip r:embed="rId2"/>
          <a:stretch>
            <a:fillRect/>
          </a:stretch>
        </p:blipFill>
        <p:spPr>
          <a:xfrm>
            <a:off x="320133" y="697470"/>
            <a:ext cx="3955654" cy="3893847"/>
          </a:xfrm>
          <a:prstGeom prst="rect">
            <a:avLst/>
          </a:prstGeom>
        </p:spPr>
      </p:pic>
    </p:spTree>
    <p:extLst>
      <p:ext uri="{BB962C8B-B14F-4D97-AF65-F5344CB8AC3E}">
        <p14:creationId xmlns:p14="http://schemas.microsoft.com/office/powerpoint/2010/main" val="724997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dirty="0"/>
              <a:t>تعريف فن الكولاج</a:t>
            </a:r>
            <a:endParaRPr lang="en-US" dirty="0"/>
          </a:p>
        </p:txBody>
      </p:sp>
      <p:sp>
        <p:nvSpPr>
          <p:cNvPr id="3" name="Content Placeholder 2"/>
          <p:cNvSpPr>
            <a:spLocks noGrp="1"/>
          </p:cNvSpPr>
          <p:nvPr>
            <p:ph sz="quarter" idx="13"/>
          </p:nvPr>
        </p:nvSpPr>
        <p:spPr/>
        <p:txBody>
          <a:bodyPr/>
          <a:lstStyle/>
          <a:p>
            <a:pPr algn="r" rtl="1"/>
            <a:r>
              <a:rPr lang="ar-SA" dirty="0" smtClean="0"/>
              <a:t>فن الكولاج هو نوع من الفنون استمد اسمه من المصطلح الفرنسي </a:t>
            </a:r>
            <a:r>
              <a:rPr lang="en-US" dirty="0" err="1" smtClean="0"/>
              <a:t>coller</a:t>
            </a:r>
            <a:r>
              <a:rPr lang="ar-SA" dirty="0" smtClean="0"/>
              <a:t>  بمعنى لصق</a:t>
            </a:r>
          </a:p>
          <a:p>
            <a:pPr algn="r" rtl="1"/>
            <a:r>
              <a:rPr lang="ar-SA" dirty="0"/>
              <a:t>استخدم هذا الفن في الرسم منذ القدم، حيث بدأ بيكاسو هذا الفن في اللوحات الزيتية، حين قام يلصق قطعة من القماش المشمع على قطعة قماش رسم.</a:t>
            </a:r>
          </a:p>
          <a:p>
            <a:pPr algn="r" rtl="1"/>
            <a:endParaRPr lang="ar-SA" dirty="0"/>
          </a:p>
          <a:p>
            <a:pPr algn="r" rtl="1"/>
            <a:r>
              <a:rPr lang="ar-SA" dirty="0"/>
              <a:t>توسع محترفو السريالية باستخدام هذا الفن حيث استخدموا قصاصات الصور مقطعة إلى مربعات ثم قاموا بتجميعها بشكل عشوائي، وقد اعتمدت هذه الطريقة كأحد الطرق السريالية.</a:t>
            </a:r>
            <a:endParaRPr lang="en-US" dirty="0"/>
          </a:p>
        </p:txBody>
      </p:sp>
      <p:pic>
        <p:nvPicPr>
          <p:cNvPr id="4" name="Picture 3"/>
          <p:cNvPicPr>
            <a:picLocks noChangeAspect="1"/>
          </p:cNvPicPr>
          <p:nvPr/>
        </p:nvPicPr>
        <p:blipFill>
          <a:blip r:embed="rId2"/>
          <a:stretch>
            <a:fillRect/>
          </a:stretch>
        </p:blipFill>
        <p:spPr>
          <a:xfrm>
            <a:off x="373287" y="184959"/>
            <a:ext cx="2460066" cy="2605417"/>
          </a:xfrm>
          <a:prstGeom prst="rect">
            <a:avLst/>
          </a:prstGeom>
        </p:spPr>
      </p:pic>
    </p:spTree>
    <p:extLst>
      <p:ext uri="{BB962C8B-B14F-4D97-AF65-F5344CB8AC3E}">
        <p14:creationId xmlns:p14="http://schemas.microsoft.com/office/powerpoint/2010/main" val="734937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760234" y="386365"/>
            <a:ext cx="7487301" cy="4988219"/>
          </a:xfrm>
        </p:spPr>
        <p:txBody>
          <a:bodyPr/>
          <a:lstStyle/>
          <a:p>
            <a:pPr algn="r" rtl="1"/>
            <a:r>
              <a:rPr lang="ar-SA" dirty="0"/>
              <a:t>هناك طرق أخرى لفن الكولاج، إحدى هذه الطرق تعتمد على إضافة طبقات من الصور في زوايا اللوحة الأصلية مع إزالة جزء من طبقة الصورة العلوية لتبرز ما تحتها من قصاصات</a:t>
            </a:r>
            <a:r>
              <a:rPr lang="ar-SA" dirty="0" smtClean="0"/>
              <a:t>.</a:t>
            </a:r>
          </a:p>
          <a:p>
            <a:pPr algn="r" rtl="1"/>
            <a:r>
              <a:rPr lang="ar-SA" dirty="0"/>
              <a:t>طريقة قصاصات القماش: وتعتمد على لصق قصاصات من القماش المطبوع بطريقة متفرقة على قطعة قماش أساسية، ومن أبرز فناني هذه الطريقة هو البريطاني جون والكر.</a:t>
            </a:r>
          </a:p>
          <a:p>
            <a:pPr algn="r" rtl="1"/>
            <a:endParaRPr lang="ar-SA" dirty="0"/>
          </a:p>
          <a:p>
            <a:pPr algn="r" rtl="1"/>
            <a:r>
              <a:rPr lang="ar-SA" dirty="0"/>
              <a:t>من الممكن أيضًا استخدام شكلين منفصلين من نوعين مختلفين من المواد في لوحة كولاج واحدة، مما يوحي بالانتقالات الشكلية وينتج صيغتين مختلفتين مجتمعتين في نفس اللوحة.</a:t>
            </a:r>
            <a:endParaRPr lang="en-US" dirty="0"/>
          </a:p>
        </p:txBody>
      </p:sp>
      <p:pic>
        <p:nvPicPr>
          <p:cNvPr id="4" name="Picture 3"/>
          <p:cNvPicPr>
            <a:picLocks noChangeAspect="1"/>
          </p:cNvPicPr>
          <p:nvPr/>
        </p:nvPicPr>
        <p:blipFill>
          <a:blip r:embed="rId2"/>
          <a:stretch>
            <a:fillRect/>
          </a:stretch>
        </p:blipFill>
        <p:spPr>
          <a:xfrm>
            <a:off x="0" y="934978"/>
            <a:ext cx="3760234" cy="3890994"/>
          </a:xfrm>
          <a:prstGeom prst="rect">
            <a:avLst/>
          </a:prstGeom>
        </p:spPr>
      </p:pic>
    </p:spTree>
    <p:extLst>
      <p:ext uri="{BB962C8B-B14F-4D97-AF65-F5344CB8AC3E}">
        <p14:creationId xmlns:p14="http://schemas.microsoft.com/office/powerpoint/2010/main" val="3481181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dirty="0"/>
              <a:t>تاريخ فن الكولاج:</a:t>
            </a:r>
            <a:endParaRPr lang="en-US" dirty="0"/>
          </a:p>
        </p:txBody>
      </p:sp>
      <p:sp>
        <p:nvSpPr>
          <p:cNvPr id="3" name="Content Placeholder 2"/>
          <p:cNvSpPr>
            <a:spLocks noGrp="1"/>
          </p:cNvSpPr>
          <p:nvPr>
            <p:ph sz="quarter" idx="13"/>
          </p:nvPr>
        </p:nvSpPr>
        <p:spPr>
          <a:xfrm>
            <a:off x="687976" y="2364268"/>
            <a:ext cx="10394707" cy="3311189"/>
          </a:xfrm>
        </p:spPr>
        <p:txBody>
          <a:bodyPr/>
          <a:lstStyle/>
          <a:p>
            <a:pPr algn="r" rtl="1"/>
            <a:r>
              <a:rPr lang="ar-SA" dirty="0"/>
              <a:t>نشأ فن لصق القصاصات في الصين مع اختراع الورق في القرن الثاني قبل الميلاد، وبقي محدود الاستخدام حتى القرن العاشر للميلاد، حيث ارتبط ميلاد وتطور فن الكولاج الحديث ارتباطًا وثيقًا بولادة الفن الحديث.</a:t>
            </a:r>
          </a:p>
          <a:p>
            <a:pPr algn="r" rtl="1"/>
            <a:endParaRPr lang="ar-SA" dirty="0"/>
          </a:p>
          <a:p>
            <a:pPr algn="r" rtl="1"/>
            <a:r>
              <a:rPr lang="ar-SA" dirty="0"/>
              <a:t>في أوروبا ظهرت تقنية الكولاج في القرن الثالث عشر للميلاد حيث بدأت الكاتدرائيات حينها بصنع لوحات من أوراق الأشجار الذهبية والأحجار والمعادن الثمينة، وأيضًا استخدم هواة الأعمال اليدوية والتذكارات هذه الطريقة لصنع الهدايا وتخزين الصور.</a:t>
            </a:r>
            <a:endParaRPr lang="en-US" dirty="0"/>
          </a:p>
        </p:txBody>
      </p:sp>
      <p:pic>
        <p:nvPicPr>
          <p:cNvPr id="4" name="Picture 3"/>
          <p:cNvPicPr>
            <a:picLocks noChangeAspect="1"/>
          </p:cNvPicPr>
          <p:nvPr/>
        </p:nvPicPr>
        <p:blipFill>
          <a:blip r:embed="rId2"/>
          <a:stretch>
            <a:fillRect/>
          </a:stretch>
        </p:blipFill>
        <p:spPr>
          <a:xfrm>
            <a:off x="552987" y="159295"/>
            <a:ext cx="4199317" cy="2356760"/>
          </a:xfrm>
          <a:prstGeom prst="rect">
            <a:avLst/>
          </a:prstGeom>
        </p:spPr>
      </p:pic>
    </p:spTree>
    <p:extLst>
      <p:ext uri="{BB962C8B-B14F-4D97-AF65-F5344CB8AC3E}">
        <p14:creationId xmlns:p14="http://schemas.microsoft.com/office/powerpoint/2010/main" val="2376132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85800" y="399246"/>
            <a:ext cx="10394707" cy="4975340"/>
          </a:xfrm>
        </p:spPr>
        <p:txBody>
          <a:bodyPr/>
          <a:lstStyle/>
          <a:p>
            <a:pPr algn="r" rtl="1"/>
            <a:r>
              <a:rPr lang="ar-SA" dirty="0"/>
              <a:t>بدأ دخول الكولاج الفن التكعيبي حيث مكن الفنانين من تجميع الصور من مكونات مختلفة وعديدة من القصاصات المرسومة وورق الصحف والورق المنفوش.</a:t>
            </a:r>
          </a:p>
          <a:p>
            <a:pPr algn="r" rtl="1"/>
            <a:endParaRPr lang="ar-SA" dirty="0"/>
          </a:p>
          <a:p>
            <a:pPr algn="r" rtl="1"/>
            <a:r>
              <a:rPr lang="ar-SA" dirty="0"/>
              <a:t>طور الدادائيون هذه الطريقة ودمجوا مواد أكثر إبداعًا كانت تبدوا عديمة القيمة نوعًا ما مثل التذاكر وأغلفة الحلوى وحتى الحلي و ذلك يعتبر تحدي واضح للمفاهيم التقليدية للفن.</a:t>
            </a:r>
          </a:p>
          <a:p>
            <a:pPr algn="r" rtl="1"/>
            <a:endParaRPr lang="ar-SA" dirty="0"/>
          </a:p>
          <a:p>
            <a:pPr algn="r" rtl="1"/>
            <a:r>
              <a:rPr lang="ar-SA" dirty="0"/>
              <a:t>قام السرياليون بتبني تقنية القص واللصق ودمجوها مع أسلوبهم التلقائي في الرسم.</a:t>
            </a:r>
            <a:endParaRPr lang="en-US" dirty="0"/>
          </a:p>
        </p:txBody>
      </p:sp>
      <p:pic>
        <p:nvPicPr>
          <p:cNvPr id="4" name="Picture 3"/>
          <p:cNvPicPr>
            <a:picLocks noChangeAspect="1"/>
          </p:cNvPicPr>
          <p:nvPr/>
        </p:nvPicPr>
        <p:blipFill>
          <a:blip r:embed="rId2"/>
          <a:stretch>
            <a:fillRect/>
          </a:stretch>
        </p:blipFill>
        <p:spPr>
          <a:xfrm>
            <a:off x="569621" y="3280668"/>
            <a:ext cx="2984947" cy="2093918"/>
          </a:xfrm>
          <a:prstGeom prst="rect">
            <a:avLst/>
          </a:prstGeom>
        </p:spPr>
      </p:pic>
    </p:spTree>
    <p:extLst>
      <p:ext uri="{BB962C8B-B14F-4D97-AF65-F5344CB8AC3E}">
        <p14:creationId xmlns:p14="http://schemas.microsoft.com/office/powerpoint/2010/main" val="1780855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2445" y="118094"/>
            <a:ext cx="8397025" cy="1719671"/>
          </a:xfrm>
        </p:spPr>
        <p:txBody>
          <a:bodyPr>
            <a:normAutofit/>
          </a:bodyPr>
          <a:lstStyle/>
          <a:p>
            <a:pPr algn="r" rtl="1"/>
            <a:r>
              <a:rPr lang="ar-SA" dirty="0"/>
              <a:t>تطور فن الكولاج (بين الحداثة والمعاصرة):</a:t>
            </a:r>
            <a:endParaRPr lang="en-US" dirty="0"/>
          </a:p>
        </p:txBody>
      </p:sp>
      <p:sp>
        <p:nvSpPr>
          <p:cNvPr id="3" name="Content Placeholder 2"/>
          <p:cNvSpPr>
            <a:spLocks noGrp="1"/>
          </p:cNvSpPr>
          <p:nvPr>
            <p:ph sz="quarter" idx="13"/>
          </p:nvPr>
        </p:nvSpPr>
        <p:spPr/>
        <p:txBody>
          <a:bodyPr/>
          <a:lstStyle/>
          <a:p>
            <a:pPr algn="r" rtl="1"/>
            <a:r>
              <a:rPr lang="ar-SA" dirty="0"/>
              <a:t>أن فن الكولاج يعتمد على تقنية لصق الصور و أجزاء من الأوراق الملونة أو قصاصات الجرائد والأشرطة والصور الفوتوغرافية وغيرها الكثير، وبعدها نقوم بتجميع هذه الأشياء المتنوعة بشكل فني مميز على ورق عادي أو قماش يعد أساس تشكيل اللوحة.</a:t>
            </a:r>
          </a:p>
          <a:p>
            <a:pPr algn="r" rtl="1"/>
            <a:endParaRPr lang="ar-SA" dirty="0"/>
          </a:p>
          <a:p>
            <a:pPr algn="r" rtl="1"/>
            <a:r>
              <a:rPr lang="ar-SA" dirty="0"/>
              <a:t>ظهر هذا الفن كنوع من الفن التجريدي في بدايات القرن العشرين وتم تسميته من قبل الفنان هودج براك الفرنسي وبابلو بيكاسو الإسباني و يتم فيه ترتيب قطع الورق والصور و النسيج وتثبيتها على سطح داعم من الورق أو القماش</a:t>
            </a:r>
            <a:r>
              <a:rPr lang="ar-SA" dirty="0" smtClean="0"/>
              <a:t>.</a:t>
            </a:r>
          </a:p>
          <a:p>
            <a:pPr algn="r" rtl="1"/>
            <a:r>
              <a:rPr lang="ar-SA" dirty="0"/>
              <a:t>لذلك نرى أن هذا الفن قد جذب الفنانين وتسابقوا على الإبداع به نظرًا لأنه نهج مبتكر ولجماليته وخروجه عن المألوف.</a:t>
            </a:r>
            <a:endParaRPr lang="en-US" dirty="0"/>
          </a:p>
        </p:txBody>
      </p:sp>
      <p:pic>
        <p:nvPicPr>
          <p:cNvPr id="4" name="Picture 3"/>
          <p:cNvPicPr>
            <a:picLocks noChangeAspect="1"/>
          </p:cNvPicPr>
          <p:nvPr/>
        </p:nvPicPr>
        <p:blipFill>
          <a:blip r:embed="rId2"/>
          <a:stretch>
            <a:fillRect/>
          </a:stretch>
        </p:blipFill>
        <p:spPr>
          <a:xfrm>
            <a:off x="374088" y="187352"/>
            <a:ext cx="3373664" cy="1876044"/>
          </a:xfrm>
          <a:prstGeom prst="rect">
            <a:avLst/>
          </a:prstGeom>
        </p:spPr>
      </p:pic>
    </p:spTree>
    <p:extLst>
      <p:ext uri="{BB962C8B-B14F-4D97-AF65-F5344CB8AC3E}">
        <p14:creationId xmlns:p14="http://schemas.microsoft.com/office/powerpoint/2010/main" val="3544017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44887"/>
            <a:ext cx="10396882" cy="1151965"/>
          </a:xfrm>
        </p:spPr>
        <p:txBody>
          <a:bodyPr/>
          <a:lstStyle/>
          <a:p>
            <a:pPr algn="r" rtl="1"/>
            <a:r>
              <a:rPr lang="ar-SA" dirty="0"/>
              <a:t>أنواع فن الكولاج:</a:t>
            </a:r>
            <a:endParaRPr lang="en-US" dirty="0"/>
          </a:p>
        </p:txBody>
      </p:sp>
      <p:sp>
        <p:nvSpPr>
          <p:cNvPr id="3" name="Content Placeholder 2"/>
          <p:cNvSpPr>
            <a:spLocks noGrp="1"/>
          </p:cNvSpPr>
          <p:nvPr>
            <p:ph sz="quarter" idx="13"/>
          </p:nvPr>
        </p:nvSpPr>
        <p:spPr>
          <a:xfrm>
            <a:off x="685800" y="1296852"/>
            <a:ext cx="10394707" cy="4077734"/>
          </a:xfrm>
        </p:spPr>
        <p:txBody>
          <a:bodyPr>
            <a:normAutofit lnSpcReduction="10000"/>
          </a:bodyPr>
          <a:lstStyle/>
          <a:p>
            <a:pPr algn="r" rtl="1"/>
            <a:r>
              <a:rPr lang="ar-SA" dirty="0">
                <a:solidFill>
                  <a:srgbClr val="FF0000"/>
                </a:solidFill>
              </a:rPr>
              <a:t>المونتاج الفوتوغرافي</a:t>
            </a:r>
            <a:r>
              <a:rPr lang="ar-SA" dirty="0"/>
              <a:t>: يعتمد على جمع أجزاء من الصور الفوتوغرافية لتشكيل صورة جديدة، و يستخدم هذا التكنيك بشكل واسع في الصحف والمجلات و يتم أيضًا استخدامه حاليًا بكثرة مع انتشار برامج الكومبيوتر المتخصصة في تركيب الصور كالفوتوشوب.</a:t>
            </a:r>
          </a:p>
          <a:p>
            <a:pPr algn="r" rtl="1"/>
            <a:r>
              <a:rPr lang="ar-SA" dirty="0">
                <a:solidFill>
                  <a:srgbClr val="FF0000"/>
                </a:solidFill>
              </a:rPr>
              <a:t>الكولاج في الصور الزيتية</a:t>
            </a:r>
            <a:r>
              <a:rPr lang="ar-SA" dirty="0"/>
              <a:t>: كما سبق وذكرنا أن بابلو بيكاسو هو أول من استخدم هذا الفن في الرسومات الزيتية و كان ذلك في أوائل التسعينات.</a:t>
            </a:r>
          </a:p>
          <a:p>
            <a:pPr algn="r" rtl="1"/>
            <a:r>
              <a:rPr lang="ar-SA" dirty="0"/>
              <a:t>أما فنانو السريالية فاستخدموا القصاصات أو الكولاج بشكل واسع، و يعتبر هؤلاء الفنانون أن طريقة قص الصور ولصقها يتبع منطق الكارثة بما يشبه فعل </a:t>
            </a:r>
            <a:r>
              <a:rPr lang="ar-SA" dirty="0">
                <a:solidFill>
                  <a:srgbClr val="FF0000"/>
                </a:solidFill>
              </a:rPr>
              <a:t>الزلزال</a:t>
            </a:r>
            <a:r>
              <a:rPr lang="ar-SA" dirty="0"/>
              <a:t> الذي يسبب صدعًا كبيرًا على سطح العمل الفني.</a:t>
            </a:r>
          </a:p>
          <a:p>
            <a:pPr algn="r" rtl="1"/>
            <a:endParaRPr lang="ar-SA" dirty="0"/>
          </a:p>
          <a:p>
            <a:pPr algn="r" rtl="1"/>
            <a:r>
              <a:rPr lang="ar-SA" dirty="0">
                <a:solidFill>
                  <a:srgbClr val="FF0000"/>
                </a:solidFill>
              </a:rPr>
              <a:t>الكولاج الموسيقي</a:t>
            </a:r>
            <a:r>
              <a:rPr lang="ar-SA" dirty="0"/>
              <a:t>: الموسيقى من الفنون السماعية وليست البصرية ومع ذلك يمكن استخدام فن الكولاج مع الموسيقى حيث نقوم بمزج مقاطع من أعمال موسيقية مختلفة لتكوين عمل فني جديد، و من نماذج هذا الأسلوب الموسيقى الإلكترونية.</a:t>
            </a:r>
            <a:endParaRPr lang="en-US" dirty="0"/>
          </a:p>
        </p:txBody>
      </p:sp>
    </p:spTree>
    <p:extLst>
      <p:ext uri="{BB962C8B-B14F-4D97-AF65-F5344CB8AC3E}">
        <p14:creationId xmlns:p14="http://schemas.microsoft.com/office/powerpoint/2010/main" val="34172863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625" y="196402"/>
            <a:ext cx="10396882" cy="1151965"/>
          </a:xfrm>
        </p:spPr>
        <p:txBody>
          <a:bodyPr>
            <a:normAutofit fontScale="90000"/>
          </a:bodyPr>
          <a:lstStyle/>
          <a:p>
            <a:pPr algn="r"/>
            <a:r>
              <a:rPr lang="ar-SA" dirty="0"/>
              <a:t>استخدام فن الكولاج في الصور الإلكترونية (الكولاج الرقمي):</a:t>
            </a:r>
            <a:endParaRPr lang="en-US" dirty="0"/>
          </a:p>
        </p:txBody>
      </p:sp>
      <p:sp>
        <p:nvSpPr>
          <p:cNvPr id="3" name="Content Placeholder 2"/>
          <p:cNvSpPr>
            <a:spLocks noGrp="1"/>
          </p:cNvSpPr>
          <p:nvPr>
            <p:ph sz="quarter" idx="13"/>
          </p:nvPr>
        </p:nvSpPr>
        <p:spPr>
          <a:xfrm>
            <a:off x="685800" y="1506828"/>
            <a:ext cx="10394707" cy="3829121"/>
          </a:xfrm>
        </p:spPr>
        <p:txBody>
          <a:bodyPr/>
          <a:lstStyle/>
          <a:p>
            <a:pPr algn="r" rtl="1"/>
            <a:r>
              <a:rPr lang="ar-SA" dirty="0"/>
              <a:t>هنا انتقل فن الكولاج و انتقلت هذه التقنية في الفن من شكلها المألوف بقصاصات الورق المختلفة الأشكال التي نقوم بلصقها إلى طابع جديد تمامًا و هو الطابع الإلكتروني</a:t>
            </a:r>
            <a:r>
              <a:rPr lang="ar-SA" dirty="0" smtClean="0"/>
              <a:t>.</a:t>
            </a:r>
          </a:p>
          <a:p>
            <a:pPr algn="r" rtl="1"/>
            <a:r>
              <a:rPr lang="ar-SA" dirty="0"/>
              <a:t>في الكولاج الرقمي نقوم بدمج الصور و إنشاء الأشكال الأنماط المختلفة وحفظها إلكترونيًا، و تم إطلاق اسم السكريب بوكينغ (</a:t>
            </a:r>
            <a:r>
              <a:rPr lang="en-US" dirty="0"/>
              <a:t>Digital </a:t>
            </a:r>
            <a:r>
              <a:rPr lang="en-US" dirty="0" smtClean="0"/>
              <a:t>Scrapbooking)</a:t>
            </a:r>
            <a:r>
              <a:rPr lang="ar-SA" dirty="0" smtClean="0"/>
              <a:t>)على </a:t>
            </a:r>
            <a:r>
              <a:rPr lang="ar-SA" dirty="0"/>
              <a:t>هذا الفرع من فن الكولاج الذي أصبح حمى أصابت الكثير من </a:t>
            </a:r>
            <a:r>
              <a:rPr lang="ar-SA" dirty="0" smtClean="0"/>
              <a:t>المصممين</a:t>
            </a:r>
          </a:p>
          <a:p>
            <a:pPr algn="r" rtl="1"/>
            <a:r>
              <a:rPr lang="ar-SA" dirty="0"/>
              <a:t>ويعتمد على الصور ومعالجتها بأحد برامج الجرافيكس و ال </a:t>
            </a:r>
            <a:r>
              <a:rPr lang="en-US" dirty="0" smtClean="0"/>
              <a:t>Photoshop</a:t>
            </a:r>
            <a:r>
              <a:rPr lang="ar-SA" dirty="0" smtClean="0"/>
              <a:t> وذلك </a:t>
            </a:r>
            <a:r>
              <a:rPr lang="ar-SA" dirty="0"/>
              <a:t>حسب قاعدة أن جمع صورة لشيء ما مع صورة لشيء آخر تعطينا صورة جديدة لشيء جديد تمامًا، و ذلك بهدف حفظ الصور و الألبومات والذكريات بطريقة فنية وجديدة وقد لاقت هذه الطريقة استحسانًا واسعًا.</a:t>
            </a:r>
          </a:p>
          <a:p>
            <a:pPr algn="r" rtl="1"/>
            <a:endParaRPr lang="ar-SA" dirty="0"/>
          </a:p>
        </p:txBody>
      </p:sp>
      <p:pic>
        <p:nvPicPr>
          <p:cNvPr id="4" name="Picture 3"/>
          <p:cNvPicPr>
            <a:picLocks noChangeAspect="1"/>
          </p:cNvPicPr>
          <p:nvPr/>
        </p:nvPicPr>
        <p:blipFill>
          <a:blip r:embed="rId2"/>
          <a:stretch>
            <a:fillRect/>
          </a:stretch>
        </p:blipFill>
        <p:spPr>
          <a:xfrm>
            <a:off x="201433" y="4323134"/>
            <a:ext cx="3069801" cy="2042813"/>
          </a:xfrm>
          <a:prstGeom prst="rect">
            <a:avLst/>
          </a:prstGeom>
        </p:spPr>
      </p:pic>
    </p:spTree>
    <p:extLst>
      <p:ext uri="{BB962C8B-B14F-4D97-AF65-F5344CB8AC3E}">
        <p14:creationId xmlns:p14="http://schemas.microsoft.com/office/powerpoint/2010/main" val="1285736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stretch>
            <a:fillRect/>
          </a:stretch>
        </p:blipFill>
        <p:spPr>
          <a:xfrm>
            <a:off x="566670" y="90129"/>
            <a:ext cx="4881093" cy="6441151"/>
          </a:xfrm>
          <a:prstGeom prst="rect">
            <a:avLst/>
          </a:prstGeom>
        </p:spPr>
      </p:pic>
      <p:pic>
        <p:nvPicPr>
          <p:cNvPr id="5" name="Picture 4"/>
          <p:cNvPicPr>
            <a:picLocks noChangeAspect="1"/>
          </p:cNvPicPr>
          <p:nvPr/>
        </p:nvPicPr>
        <p:blipFill>
          <a:blip r:embed="rId3"/>
          <a:stretch>
            <a:fillRect/>
          </a:stretch>
        </p:blipFill>
        <p:spPr>
          <a:xfrm>
            <a:off x="6156101" y="90546"/>
            <a:ext cx="4829041" cy="6440734"/>
          </a:xfrm>
          <a:prstGeom prst="rect">
            <a:avLst/>
          </a:prstGeom>
        </p:spPr>
      </p:pic>
    </p:spTree>
    <p:extLst>
      <p:ext uri="{BB962C8B-B14F-4D97-AF65-F5344CB8AC3E}">
        <p14:creationId xmlns:p14="http://schemas.microsoft.com/office/powerpoint/2010/main" val="91396922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TM04033927[[fn=Main Event]]</Template>
  <TotalTime>17</TotalTime>
  <Words>686</Words>
  <Application>Microsoft Office PowerPoint</Application>
  <PresentationFormat>Widescreen</PresentationFormat>
  <Paragraphs>35</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Impact</vt:lpstr>
      <vt:lpstr>Times New Roman</vt:lpstr>
      <vt:lpstr>Main Event</vt:lpstr>
      <vt:lpstr>فن الكولاج </vt:lpstr>
      <vt:lpstr>تعريف فن الكولاج</vt:lpstr>
      <vt:lpstr>PowerPoint Presentation</vt:lpstr>
      <vt:lpstr>تاريخ فن الكولاج:</vt:lpstr>
      <vt:lpstr>PowerPoint Presentation</vt:lpstr>
      <vt:lpstr>تطور فن الكولاج (بين الحداثة والمعاصرة):</vt:lpstr>
      <vt:lpstr>أنواع فن الكولاج:</vt:lpstr>
      <vt:lpstr>استخدام فن الكولاج في الصور الإلكترونية (الكولاج الرقمي):</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فن الكولاج</dc:title>
  <dc:creator>PR03</dc:creator>
  <cp:lastModifiedBy>PR03</cp:lastModifiedBy>
  <cp:revision>2</cp:revision>
  <dcterms:created xsi:type="dcterms:W3CDTF">2021-04-04T07:47:48Z</dcterms:created>
  <dcterms:modified xsi:type="dcterms:W3CDTF">2021-04-04T08:05:21Z</dcterms:modified>
</cp:coreProperties>
</file>