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17/07/1441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17/07/1441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17/07/1441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17/07/1441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17/07/1441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17/07/1441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17/07/1441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17/07/1441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17/07/1441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17/07/1441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17/07/1441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4B1C1-FA8A-4E2E-8E82-D348692A7A96}" type="datetimeFigureOut">
              <a:rPr lang="ar-SA" smtClean="0"/>
              <a:pPr/>
              <a:t>17/07/1441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6600" dirty="0" smtClean="0">
                <a:solidFill>
                  <a:srgbClr val="FF0000"/>
                </a:solidFill>
              </a:rPr>
              <a:t>دكتور : رائد درا غمة</a:t>
            </a:r>
            <a:endParaRPr lang="ar-SA" sz="6600" dirty="0">
              <a:solidFill>
                <a:srgbClr val="FF000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7713" y="1857364"/>
            <a:ext cx="7946571" cy="1905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8215370" cy="2533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928934"/>
            <a:ext cx="8858280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28604"/>
            <a:ext cx="7096125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8596" y="1714488"/>
            <a:ext cx="8229600" cy="1299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143248"/>
            <a:ext cx="8858280" cy="3486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878684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857364"/>
            <a:ext cx="8358246" cy="4519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3" y="214290"/>
            <a:ext cx="8001057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1428736"/>
            <a:ext cx="8229600" cy="4643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00108"/>
            <a:ext cx="6357982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6845" y="857232"/>
            <a:ext cx="8052775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357694"/>
            <a:ext cx="814393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454" y="428604"/>
            <a:ext cx="61435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1714488"/>
            <a:ext cx="822960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1" y="785794"/>
            <a:ext cx="8215338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857232"/>
            <a:ext cx="7929586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286256"/>
            <a:ext cx="6917241" cy="1419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85728"/>
            <a:ext cx="5965562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7159" y="1600200"/>
            <a:ext cx="8358246" cy="475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78390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2000240"/>
            <a:ext cx="8229600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57166"/>
            <a:ext cx="7258053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600200"/>
            <a:ext cx="7429552" cy="475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7288" y="866775"/>
            <a:ext cx="6829425" cy="4633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500702"/>
            <a:ext cx="91440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71612"/>
            <a:ext cx="83058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00042"/>
            <a:ext cx="633412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282" y="1714488"/>
            <a:ext cx="864399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786190"/>
            <a:ext cx="9144000" cy="307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8107" y="357166"/>
            <a:ext cx="5837505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43050"/>
            <a:ext cx="822960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3478993"/>
            <a:ext cx="6143668" cy="2878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906250" cy="1089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28604"/>
            <a:ext cx="5991225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42910" y="1571612"/>
            <a:ext cx="8229600" cy="1070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2643182"/>
            <a:ext cx="58007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4000504"/>
            <a:ext cx="8143932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5181600"/>
            <a:ext cx="8358214" cy="1390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57166"/>
            <a:ext cx="528641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420826"/>
            <a:ext cx="8715436" cy="4360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7858148" cy="198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143000"/>
            <a:ext cx="6929486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286776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807246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1765240"/>
            <a:ext cx="8229600" cy="4664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</Words>
  <Application>Microsoft Office PowerPoint</Application>
  <PresentationFormat>عرض على الشاشة (4:3)</PresentationFormat>
  <Paragraphs>1</Paragraphs>
  <Slides>23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hp</dc:creator>
  <cp:lastModifiedBy>user</cp:lastModifiedBy>
  <cp:revision>39</cp:revision>
  <dcterms:created xsi:type="dcterms:W3CDTF">2017-01-20T15:27:30Z</dcterms:created>
  <dcterms:modified xsi:type="dcterms:W3CDTF">2020-03-11T09:08:03Z</dcterms:modified>
</cp:coreProperties>
</file>