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5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0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39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5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9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2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7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4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4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algn="l" rtl="0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373530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30/01/1446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ar-SA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9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>
                <a:solidFill>
                  <a:srgbClr val="4F271C">
                    <a:satMod val="130000"/>
                  </a:srgbClr>
                </a:solidFill>
              </a:rPr>
              <a:t>التسويق المصرفي – الفصل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الرابع: الخدمة المصرفية</a:t>
            </a:r>
            <a:r>
              <a:rPr lang="ar-JO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ar-JO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ar-SA" sz="2800" dirty="0">
                <a:solidFill>
                  <a:srgbClr val="4F271C">
                    <a:satMod val="130000"/>
                  </a:srgbClr>
                </a:solidFill>
              </a:rPr>
              <a:t>د.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الأولى : </a:t>
            </a:r>
            <a:r>
              <a:rPr lang="en-US" sz="2000" dirty="0" smtClean="0"/>
              <a:t>2024-08-06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 smtClean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 smtClean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84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8640"/>
            <a:ext cx="4090136" cy="64807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52736"/>
            <a:ext cx="6141186" cy="64807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2132856"/>
            <a:ext cx="7653354" cy="93610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3244408"/>
            <a:ext cx="764021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3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6632"/>
            <a:ext cx="3096344" cy="93610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36712"/>
            <a:ext cx="7704856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8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16632"/>
            <a:ext cx="2520280" cy="64807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76672"/>
            <a:ext cx="1919946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1052736"/>
            <a:ext cx="7896610" cy="237626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3429000"/>
            <a:ext cx="6312434" cy="64807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4076488"/>
            <a:ext cx="7896610" cy="180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4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7807320" cy="194421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78" y="1916832"/>
            <a:ext cx="8100392" cy="288032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698297"/>
            <a:ext cx="772846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6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7857243" cy="2232248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99" y="2348880"/>
            <a:ext cx="7895346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1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16632"/>
            <a:ext cx="3532111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20688"/>
            <a:ext cx="7826760" cy="648072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293656"/>
            <a:ext cx="3423120" cy="479159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06764"/>
            <a:ext cx="7826760" cy="1046172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852936"/>
            <a:ext cx="7815608" cy="86409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17033"/>
            <a:ext cx="7826760" cy="1368151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5085184"/>
            <a:ext cx="7815608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4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16632"/>
            <a:ext cx="3081247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7929251" cy="360040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00" y="4221088"/>
            <a:ext cx="7929251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9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8640"/>
            <a:ext cx="4510510" cy="64807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2592288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62628"/>
            <a:ext cx="7944492" cy="23503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67" y="3212976"/>
            <a:ext cx="7944492" cy="167273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89" y="4885710"/>
            <a:ext cx="7944492" cy="163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5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88640"/>
            <a:ext cx="5245370" cy="792088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94498"/>
            <a:ext cx="7902967" cy="277851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573016"/>
            <a:ext cx="790296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1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2"/>
            <a:ext cx="2704413" cy="72008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92696"/>
            <a:ext cx="7777614" cy="144016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132856"/>
            <a:ext cx="7777614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8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23</Words>
  <Application>Microsoft Office PowerPoint</Application>
  <PresentationFormat>عرض على الشاشة (3:4)‏</PresentationFormat>
  <Paragraphs>7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التسويق المصرفي – الفصل الرابع: الخدمة المصرفية د. محمد احمد سيد احمد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التمويل – الأسواق المالية د. محمد احمد سيد احمد</dc:title>
  <dc:creator>Ahmad</dc:creator>
  <cp:lastModifiedBy>hp</cp:lastModifiedBy>
  <cp:revision>22</cp:revision>
  <dcterms:created xsi:type="dcterms:W3CDTF">2020-07-17T19:54:58Z</dcterms:created>
  <dcterms:modified xsi:type="dcterms:W3CDTF">2024-08-05T19:52:16Z</dcterms:modified>
</cp:coreProperties>
</file>