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6A3C-2DDE-43CC-9F0B-1D63A1358DA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68E0-2CFF-404B-8795-1DA03601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08/02/1446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8253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rgbClr val="4F271C">
                    <a:satMod val="130000"/>
                  </a:srgbClr>
                </a:solidFill>
              </a:rPr>
              <a:t>التسويق المصرفي – الفصل </a:t>
            </a:r>
            <a:r>
              <a:rPr lang="ar-SA" dirty="0" smtClean="0">
                <a:solidFill>
                  <a:srgbClr val="4F271C">
                    <a:satMod val="130000"/>
                  </a:srgbClr>
                </a:solidFill>
              </a:rPr>
              <a:t>الخامس: جودة الخدمات المصرفية</a:t>
            </a:r>
            <a:br>
              <a:rPr lang="ar-SA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ar-SA" sz="2800" dirty="0" smtClean="0">
                <a:solidFill>
                  <a:srgbClr val="4F271C">
                    <a:satMod val="130000"/>
                  </a:srgbClr>
                </a:solidFill>
              </a:rPr>
              <a:t>د</a:t>
            </a:r>
            <a:r>
              <a:rPr lang="ar-SA" sz="2800" dirty="0">
                <a:solidFill>
                  <a:srgbClr val="4F271C">
                    <a:satMod val="130000"/>
                  </a:srgbClr>
                </a:solidFill>
              </a:rPr>
              <a:t>. محمد احمد سيد احمد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419600"/>
            <a:ext cx="6400800" cy="1752600"/>
          </a:xfrm>
        </p:spPr>
        <p:txBody>
          <a:bodyPr>
            <a:normAutofit/>
          </a:bodyPr>
          <a:lstStyle/>
          <a:p>
            <a:pPr lvl="0" rtl="1"/>
            <a:endParaRPr lang="ar-SA" sz="2400" dirty="0"/>
          </a:p>
          <a:p>
            <a:pPr lvl="0" rtl="1"/>
            <a:r>
              <a:rPr lang="ar-SA" sz="2000" dirty="0"/>
              <a:t>الفصل </a:t>
            </a:r>
            <a:r>
              <a:rPr lang="ar-SA" sz="2000" dirty="0" smtClean="0"/>
              <a:t>الصيفي: </a:t>
            </a:r>
            <a:r>
              <a:rPr lang="en-US" sz="2000" dirty="0" smtClean="0"/>
              <a:t>2024-2023</a:t>
            </a:r>
            <a:endParaRPr lang="en-US" sz="2000" dirty="0"/>
          </a:p>
          <a:p>
            <a:pPr lvl="0" rtl="1"/>
            <a:r>
              <a:rPr lang="ar-JO" sz="2000" dirty="0" smtClean="0"/>
              <a:t>المحاضرة ال</a:t>
            </a:r>
            <a:r>
              <a:rPr lang="ar-SA" sz="2000" dirty="0" smtClean="0"/>
              <a:t>ثانية</a:t>
            </a:r>
            <a:r>
              <a:rPr lang="ar-JO" sz="2000" dirty="0" smtClean="0"/>
              <a:t> : </a:t>
            </a:r>
            <a:r>
              <a:rPr lang="en-US" sz="2000" dirty="0" smtClean="0"/>
              <a:t>2024-08-14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935809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dirty="0" smtClean="0"/>
              <a:t>كلية الأعمال والاقتصاد</a:t>
            </a:r>
            <a:endParaRPr lang="en-US" dirty="0"/>
          </a:p>
          <a:p>
            <a:pPr lvl="0" algn="ctr" rtl="1"/>
            <a:r>
              <a:rPr lang="ar-SA" dirty="0" smtClean="0"/>
              <a:t>قسم العلوم المالية</a:t>
            </a:r>
            <a:endParaRPr lang="en-US" dirty="0"/>
          </a:p>
          <a:p>
            <a:pPr lvl="0" algn="ctr" rtl="1"/>
            <a:r>
              <a:rPr lang="ar-SA" dirty="0"/>
              <a:t> </a:t>
            </a:r>
            <a:endParaRPr lang="en-US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19" y="548680"/>
            <a:ext cx="1233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634625" cy="108012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45" y="1052736"/>
            <a:ext cx="2918884" cy="93610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96313"/>
            <a:ext cx="7887436" cy="136815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32852"/>
            <a:ext cx="2486416" cy="8640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96" y="4296948"/>
            <a:ext cx="78874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600545" cy="864096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0603"/>
            <a:ext cx="7746355" cy="191233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7746355" cy="93610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5082059" cy="8640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53136"/>
            <a:ext cx="6090171" cy="86409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17232"/>
            <a:ext cx="774635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7282271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6618182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90" y="1340768"/>
            <a:ext cx="7266254" cy="12241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7698302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573016"/>
            <a:ext cx="77276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561590" cy="5904656"/>
          </a:xfrm>
        </p:spPr>
      </p:pic>
    </p:spTree>
    <p:extLst>
      <p:ext uri="{BB962C8B-B14F-4D97-AF65-F5344CB8AC3E}">
        <p14:creationId xmlns:p14="http://schemas.microsoft.com/office/powerpoint/2010/main" val="16428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3096344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646269" cy="64807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2709"/>
            <a:ext cx="7826760" cy="241432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782676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952113" cy="36004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7785235" cy="15841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29200"/>
            <a:ext cx="764044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656460" cy="295232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96952"/>
            <a:ext cx="7902967" cy="259228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41296"/>
            <a:ext cx="5544616" cy="11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566179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95553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2448272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0688"/>
            <a:ext cx="2154949" cy="504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1224136" cy="50405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24744"/>
            <a:ext cx="1794909" cy="5040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13426"/>
            <a:ext cx="2160240" cy="5153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8800"/>
            <a:ext cx="1700489" cy="64807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2160240" cy="64807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2" y="2276872"/>
            <a:ext cx="2492577" cy="64807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2160240" cy="64807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59" y="2932574"/>
            <a:ext cx="2060529" cy="57606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1656184" cy="58369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08638"/>
            <a:ext cx="1777252" cy="856466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8638"/>
            <a:ext cx="1656184" cy="85646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2" y="4365104"/>
            <a:ext cx="2383057" cy="72008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6966"/>
            <a:ext cx="2664296" cy="774201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2" y="5085184"/>
            <a:ext cx="2383057" cy="648072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41167"/>
            <a:ext cx="2664296" cy="792089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33256"/>
            <a:ext cx="1434869" cy="648072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85" y="5733256"/>
            <a:ext cx="11725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699648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3627290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40768"/>
            <a:ext cx="1876091" cy="50405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815985" cy="86409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08920"/>
            <a:ext cx="1727876" cy="5760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284984"/>
            <a:ext cx="7696328" cy="79208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4077072"/>
            <a:ext cx="2087916" cy="5760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653136"/>
            <a:ext cx="756052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736765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917432" cy="10081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700808"/>
            <a:ext cx="1868760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917432" cy="122413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634126"/>
            <a:ext cx="7917432" cy="13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530"/>
            <a:ext cx="3240360" cy="803181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7048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4081423" cy="648072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92088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5044279" cy="72008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4704"/>
            <a:ext cx="5912566" cy="57606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69616" cy="6480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00" y="1964873"/>
            <a:ext cx="7778206" cy="100811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48" y="2972984"/>
            <a:ext cx="4757648" cy="67203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645022"/>
            <a:ext cx="4385288" cy="5760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6"/>
            <a:ext cx="2703951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16632"/>
            <a:ext cx="4757086" cy="5760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800476" cy="22322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7800476" cy="8640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5427490" cy="72008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365104"/>
            <a:ext cx="7803754" cy="115212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5517232"/>
            <a:ext cx="787248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898768" cy="9361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990216" cy="18002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920788" cy="7920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573016"/>
            <a:ext cx="77741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929251" cy="1512168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81450"/>
            <a:ext cx="7963156" cy="14875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4" y="3068960"/>
            <a:ext cx="793221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1326</TotalTime>
  <Words>25</Words>
  <Application>Microsoft Office PowerPoint</Application>
  <PresentationFormat>عرض على الشاشة (3:4)‏</PresentationFormat>
  <Paragraphs>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انقلاب</vt:lpstr>
      <vt:lpstr>التسويق المصرفي – الفصل الخامس: جودة الخدمات المصرفية د. محمد احمد سيد احمد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hp</cp:lastModifiedBy>
  <cp:revision>96</cp:revision>
  <dcterms:created xsi:type="dcterms:W3CDTF">2020-06-09T13:55:15Z</dcterms:created>
  <dcterms:modified xsi:type="dcterms:W3CDTF">2024-08-13T18:17:02Z</dcterms:modified>
</cp:coreProperties>
</file>