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85" r:id="rId2"/>
    <p:sldId id="286" r:id="rId3"/>
    <p:sldId id="287" r:id="rId4"/>
    <p:sldId id="289" r:id="rId5"/>
    <p:sldId id="290" r:id="rId6"/>
    <p:sldId id="353" r:id="rId7"/>
    <p:sldId id="354" r:id="rId8"/>
    <p:sldId id="355" r:id="rId9"/>
    <p:sldId id="356" r:id="rId10"/>
    <p:sldId id="357" r:id="rId11"/>
    <p:sldId id="358" r:id="rId12"/>
    <p:sldId id="359" r:id="rId13"/>
    <p:sldId id="360" r:id="rId14"/>
    <p:sldId id="361" r:id="rId15"/>
    <p:sldId id="362" r:id="rId16"/>
    <p:sldId id="363" r:id="rId17"/>
    <p:sldId id="364" r:id="rId18"/>
    <p:sldId id="365" r:id="rId19"/>
    <p:sldId id="366" r:id="rId20"/>
    <p:sldId id="367" r:id="rId21"/>
    <p:sldId id="368" r:id="rId22"/>
    <p:sldId id="369" r:id="rId23"/>
    <p:sldId id="370" r:id="rId24"/>
    <p:sldId id="371" r:id="rId25"/>
    <p:sldId id="372" r:id="rId26"/>
    <p:sldId id="373" r:id="rId27"/>
    <p:sldId id="374" r:id="rId28"/>
    <p:sldId id="375" r:id="rId29"/>
    <p:sldId id="376" r:id="rId30"/>
    <p:sldId id="377" r:id="rId31"/>
    <p:sldId id="378" r:id="rId32"/>
    <p:sldId id="379" r:id="rId33"/>
    <p:sldId id="380" r:id="rId34"/>
    <p:sldId id="381" r:id="rId35"/>
    <p:sldId id="382" r:id="rId36"/>
    <p:sldId id="383" r:id="rId37"/>
    <p:sldId id="384" r:id="rId38"/>
    <p:sldId id="385" r:id="rId39"/>
    <p:sldId id="386" r:id="rId40"/>
    <p:sldId id="387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 autoAdjust="0"/>
    <p:restoredTop sz="94660"/>
  </p:normalViewPr>
  <p:slideViewPr>
    <p:cSldViewPr>
      <p:cViewPr>
        <p:scale>
          <a:sx n="90" d="100"/>
          <a:sy n="90" d="100"/>
        </p:scale>
        <p:origin x="-1267" y="2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80B7DC-819C-419B-8249-F4AC90F98829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1B9817-670E-4250-8A3E-C161FD07F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06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B9817-670E-4250-8A3E-C161FD07F68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935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pening slide">
  <p:cSld name="Opening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039575" y="2268300"/>
            <a:ext cx="4592400" cy="23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039575" y="4275200"/>
            <a:ext cx="2402100" cy="95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1504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6.png"/><Relationship Id="rId7" Type="http://schemas.openxmlformats.org/officeDocument/2006/relationships/image" Target="../media/image7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4"/>
          <p:cNvSpPr/>
          <p:nvPr/>
        </p:nvSpPr>
        <p:spPr>
          <a:xfrm rot="-5400000" flipH="1">
            <a:off x="-1955978" y="3080722"/>
            <a:ext cx="4133056" cy="221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89664"/>
            <a:ext cx="3923332" cy="1323112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412776"/>
            <a:ext cx="5257800" cy="323352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345240"/>
            <a:ext cx="2480841" cy="2283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386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ستطيل 16"/>
          <p:cNvSpPr/>
          <p:nvPr/>
        </p:nvSpPr>
        <p:spPr>
          <a:xfrm>
            <a:off x="0" y="6405331"/>
            <a:ext cx="6508104" cy="4526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smtClean="0">
                <a:solidFill>
                  <a:schemeClr val="accent4">
                    <a:lumMod val="75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  <a:endParaRPr lang="en-US" sz="1800" b="1" dirty="0">
              <a:solidFill>
                <a:schemeClr val="accent4">
                  <a:lumMod val="75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18" name="Google Shape;135;p25"/>
          <p:cNvSpPr/>
          <p:nvPr/>
        </p:nvSpPr>
        <p:spPr>
          <a:xfrm rot="16200000" flipH="1">
            <a:off x="7231852" y="4945852"/>
            <a:ext cx="1188400" cy="263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65" y="5773407"/>
            <a:ext cx="761975" cy="101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ستطيل 19"/>
          <p:cNvSpPr/>
          <p:nvPr/>
        </p:nvSpPr>
        <p:spPr>
          <a:xfrm>
            <a:off x="710206" y="3561"/>
            <a:ext cx="8429700" cy="731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tx2"/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pic>
        <p:nvPicPr>
          <p:cNvPr id="22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6" y="19541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134;p25"/>
          <p:cNvSpPr/>
          <p:nvPr/>
        </p:nvSpPr>
        <p:spPr>
          <a:xfrm rot="16200000" flipH="1">
            <a:off x="-14436" y="13703"/>
            <a:ext cx="7312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" y="48100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"/>
          <p:cNvSpPr/>
          <p:nvPr/>
        </p:nvSpPr>
        <p:spPr>
          <a:xfrm>
            <a:off x="3200400" y="304800"/>
            <a:ext cx="541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2362200" y="1044952"/>
            <a:ext cx="6781800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17" y="857690"/>
            <a:ext cx="8690894" cy="4794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620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ستطيل 16"/>
          <p:cNvSpPr/>
          <p:nvPr/>
        </p:nvSpPr>
        <p:spPr>
          <a:xfrm>
            <a:off x="100986" y="6375104"/>
            <a:ext cx="6508104" cy="4526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smtClean="0">
                <a:solidFill>
                  <a:schemeClr val="accent4">
                    <a:lumMod val="75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  <a:endParaRPr lang="en-US" sz="1800" b="1" dirty="0">
              <a:solidFill>
                <a:schemeClr val="accent4">
                  <a:lumMod val="75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18" name="Google Shape;135;p25"/>
          <p:cNvSpPr/>
          <p:nvPr/>
        </p:nvSpPr>
        <p:spPr>
          <a:xfrm rot="16200000" flipH="1">
            <a:off x="7231852" y="4945852"/>
            <a:ext cx="1188400" cy="263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65" y="5773407"/>
            <a:ext cx="761975" cy="101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ستطيل 19"/>
          <p:cNvSpPr/>
          <p:nvPr/>
        </p:nvSpPr>
        <p:spPr>
          <a:xfrm>
            <a:off x="710206" y="3561"/>
            <a:ext cx="8429700" cy="731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tx2"/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pic>
        <p:nvPicPr>
          <p:cNvPr id="22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6" y="19541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134;p25"/>
          <p:cNvSpPr/>
          <p:nvPr/>
        </p:nvSpPr>
        <p:spPr>
          <a:xfrm rot="16200000" flipH="1">
            <a:off x="-14436" y="13703"/>
            <a:ext cx="7312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" y="48100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"/>
          <p:cNvSpPr/>
          <p:nvPr/>
        </p:nvSpPr>
        <p:spPr>
          <a:xfrm>
            <a:off x="3200400" y="304800"/>
            <a:ext cx="541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2362200" y="1044952"/>
            <a:ext cx="6781800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658" y="33501"/>
            <a:ext cx="283845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658" y="936149"/>
            <a:ext cx="292417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48" y="1431778"/>
            <a:ext cx="82296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620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ستطيل 16"/>
          <p:cNvSpPr/>
          <p:nvPr/>
        </p:nvSpPr>
        <p:spPr>
          <a:xfrm>
            <a:off x="0" y="6405331"/>
            <a:ext cx="6508104" cy="4526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smtClean="0">
                <a:solidFill>
                  <a:schemeClr val="accent4">
                    <a:lumMod val="75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  <a:endParaRPr lang="en-US" sz="1800" b="1" dirty="0">
              <a:solidFill>
                <a:schemeClr val="accent4">
                  <a:lumMod val="75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18" name="Google Shape;135;p25"/>
          <p:cNvSpPr/>
          <p:nvPr/>
        </p:nvSpPr>
        <p:spPr>
          <a:xfrm rot="16200000" flipH="1">
            <a:off x="7231852" y="4945852"/>
            <a:ext cx="1188400" cy="263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65" y="5773407"/>
            <a:ext cx="761975" cy="101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ستطيل 19"/>
          <p:cNvSpPr/>
          <p:nvPr/>
        </p:nvSpPr>
        <p:spPr>
          <a:xfrm>
            <a:off x="710206" y="3561"/>
            <a:ext cx="8429700" cy="731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tx2"/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pic>
        <p:nvPicPr>
          <p:cNvPr id="22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6" y="19541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134;p25"/>
          <p:cNvSpPr/>
          <p:nvPr/>
        </p:nvSpPr>
        <p:spPr>
          <a:xfrm rot="16200000" flipH="1">
            <a:off x="-14436" y="13703"/>
            <a:ext cx="7312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" y="48100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"/>
          <p:cNvSpPr/>
          <p:nvPr/>
        </p:nvSpPr>
        <p:spPr>
          <a:xfrm>
            <a:off x="3200400" y="304800"/>
            <a:ext cx="541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2362200" y="1044952"/>
            <a:ext cx="6781800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81" y="736453"/>
            <a:ext cx="83058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6" y="2887149"/>
            <a:ext cx="5002340" cy="3394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620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ستطيل 16"/>
          <p:cNvSpPr/>
          <p:nvPr/>
        </p:nvSpPr>
        <p:spPr>
          <a:xfrm>
            <a:off x="0" y="6405331"/>
            <a:ext cx="6508104" cy="4526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smtClean="0">
                <a:solidFill>
                  <a:schemeClr val="accent4">
                    <a:lumMod val="75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  <a:endParaRPr lang="en-US" sz="1800" b="1" dirty="0">
              <a:solidFill>
                <a:schemeClr val="accent4">
                  <a:lumMod val="75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18" name="Google Shape;135;p25"/>
          <p:cNvSpPr/>
          <p:nvPr/>
        </p:nvSpPr>
        <p:spPr>
          <a:xfrm rot="16200000" flipH="1">
            <a:off x="7231852" y="4945852"/>
            <a:ext cx="1188400" cy="263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65" y="5773407"/>
            <a:ext cx="761975" cy="101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ستطيل 19"/>
          <p:cNvSpPr/>
          <p:nvPr/>
        </p:nvSpPr>
        <p:spPr>
          <a:xfrm>
            <a:off x="710206" y="3561"/>
            <a:ext cx="8429700" cy="731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tx2"/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pic>
        <p:nvPicPr>
          <p:cNvPr id="22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6" y="19541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134;p25"/>
          <p:cNvSpPr/>
          <p:nvPr/>
        </p:nvSpPr>
        <p:spPr>
          <a:xfrm rot="16200000" flipH="1">
            <a:off x="-14436" y="13703"/>
            <a:ext cx="7312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" y="48100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"/>
          <p:cNvSpPr/>
          <p:nvPr/>
        </p:nvSpPr>
        <p:spPr>
          <a:xfrm>
            <a:off x="3200400" y="304800"/>
            <a:ext cx="541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2362200" y="1044952"/>
            <a:ext cx="6781800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36453"/>
            <a:ext cx="4611489" cy="2747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581400"/>
            <a:ext cx="4947419" cy="2582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620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ستطيل 16"/>
          <p:cNvSpPr/>
          <p:nvPr/>
        </p:nvSpPr>
        <p:spPr>
          <a:xfrm>
            <a:off x="0" y="6405331"/>
            <a:ext cx="6508104" cy="4526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smtClean="0">
                <a:solidFill>
                  <a:schemeClr val="accent4">
                    <a:lumMod val="75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  <a:endParaRPr lang="en-US" sz="1800" b="1" dirty="0">
              <a:solidFill>
                <a:schemeClr val="accent4">
                  <a:lumMod val="75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18" name="Google Shape;135;p25"/>
          <p:cNvSpPr/>
          <p:nvPr/>
        </p:nvSpPr>
        <p:spPr>
          <a:xfrm rot="16200000" flipH="1">
            <a:off x="7231852" y="4945852"/>
            <a:ext cx="1188400" cy="263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65" y="5773407"/>
            <a:ext cx="761975" cy="101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ستطيل 19"/>
          <p:cNvSpPr/>
          <p:nvPr/>
        </p:nvSpPr>
        <p:spPr>
          <a:xfrm>
            <a:off x="710206" y="3561"/>
            <a:ext cx="8429700" cy="731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tx2"/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pic>
        <p:nvPicPr>
          <p:cNvPr id="22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6" y="19541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134;p25"/>
          <p:cNvSpPr/>
          <p:nvPr/>
        </p:nvSpPr>
        <p:spPr>
          <a:xfrm rot="16200000" flipH="1">
            <a:off x="-14436" y="13703"/>
            <a:ext cx="7312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" y="48100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"/>
          <p:cNvSpPr/>
          <p:nvPr/>
        </p:nvSpPr>
        <p:spPr>
          <a:xfrm>
            <a:off x="3200400" y="304800"/>
            <a:ext cx="541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2362200" y="1044952"/>
            <a:ext cx="6781800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67" y="736453"/>
            <a:ext cx="4419600" cy="2792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708401"/>
            <a:ext cx="4419600" cy="231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620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ستطيل 16"/>
          <p:cNvSpPr/>
          <p:nvPr/>
        </p:nvSpPr>
        <p:spPr>
          <a:xfrm>
            <a:off x="0" y="6405331"/>
            <a:ext cx="6508104" cy="4526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smtClean="0">
                <a:solidFill>
                  <a:schemeClr val="accent4">
                    <a:lumMod val="75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  <a:endParaRPr lang="en-US" sz="1800" b="1" dirty="0">
              <a:solidFill>
                <a:schemeClr val="accent4">
                  <a:lumMod val="75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18" name="Google Shape;135;p25"/>
          <p:cNvSpPr/>
          <p:nvPr/>
        </p:nvSpPr>
        <p:spPr>
          <a:xfrm rot="16200000" flipH="1">
            <a:off x="7231852" y="4945852"/>
            <a:ext cx="1188400" cy="263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65" y="5773407"/>
            <a:ext cx="761975" cy="101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ستطيل 19"/>
          <p:cNvSpPr/>
          <p:nvPr/>
        </p:nvSpPr>
        <p:spPr>
          <a:xfrm>
            <a:off x="710206" y="3561"/>
            <a:ext cx="8429700" cy="731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tx2"/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pic>
        <p:nvPicPr>
          <p:cNvPr id="22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6" y="19541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134;p25"/>
          <p:cNvSpPr/>
          <p:nvPr/>
        </p:nvSpPr>
        <p:spPr>
          <a:xfrm rot="16200000" flipH="1">
            <a:off x="-14436" y="13703"/>
            <a:ext cx="7312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" y="48100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"/>
          <p:cNvSpPr/>
          <p:nvPr/>
        </p:nvSpPr>
        <p:spPr>
          <a:xfrm>
            <a:off x="3200400" y="304800"/>
            <a:ext cx="541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2362200" y="1044952"/>
            <a:ext cx="6781800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753386"/>
            <a:ext cx="7140240" cy="2868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379" y="3655554"/>
            <a:ext cx="6875481" cy="196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620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ستطيل 16"/>
          <p:cNvSpPr/>
          <p:nvPr/>
        </p:nvSpPr>
        <p:spPr>
          <a:xfrm>
            <a:off x="0" y="6405331"/>
            <a:ext cx="6508104" cy="4526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smtClean="0">
                <a:solidFill>
                  <a:schemeClr val="accent4">
                    <a:lumMod val="75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  <a:endParaRPr lang="en-US" sz="1800" b="1" dirty="0">
              <a:solidFill>
                <a:schemeClr val="accent4">
                  <a:lumMod val="75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18" name="Google Shape;135;p25"/>
          <p:cNvSpPr/>
          <p:nvPr/>
        </p:nvSpPr>
        <p:spPr>
          <a:xfrm rot="16200000" flipH="1">
            <a:off x="7231852" y="4945852"/>
            <a:ext cx="1188400" cy="263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65" y="5773407"/>
            <a:ext cx="761975" cy="101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ستطيل 19"/>
          <p:cNvSpPr/>
          <p:nvPr/>
        </p:nvSpPr>
        <p:spPr>
          <a:xfrm>
            <a:off x="710206" y="3561"/>
            <a:ext cx="8429700" cy="731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tx2"/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pic>
        <p:nvPicPr>
          <p:cNvPr id="22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6" y="19541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134;p25"/>
          <p:cNvSpPr/>
          <p:nvPr/>
        </p:nvSpPr>
        <p:spPr>
          <a:xfrm rot="16200000" flipH="1">
            <a:off x="-14436" y="13703"/>
            <a:ext cx="7312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" y="48100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"/>
          <p:cNvSpPr/>
          <p:nvPr/>
        </p:nvSpPr>
        <p:spPr>
          <a:xfrm>
            <a:off x="3200400" y="304800"/>
            <a:ext cx="541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2362200" y="1044952"/>
            <a:ext cx="6781800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44920"/>
            <a:ext cx="90678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620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ستطيل 16"/>
          <p:cNvSpPr/>
          <p:nvPr/>
        </p:nvSpPr>
        <p:spPr>
          <a:xfrm>
            <a:off x="0" y="6405331"/>
            <a:ext cx="6508104" cy="4526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smtClean="0">
                <a:solidFill>
                  <a:schemeClr val="accent4">
                    <a:lumMod val="75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  <a:endParaRPr lang="en-US" sz="1800" b="1" dirty="0">
              <a:solidFill>
                <a:schemeClr val="accent4">
                  <a:lumMod val="75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18" name="Google Shape;135;p25"/>
          <p:cNvSpPr/>
          <p:nvPr/>
        </p:nvSpPr>
        <p:spPr>
          <a:xfrm rot="16200000" flipH="1">
            <a:off x="7231852" y="4945852"/>
            <a:ext cx="1188400" cy="263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65" y="5773407"/>
            <a:ext cx="761975" cy="101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ستطيل 19"/>
          <p:cNvSpPr/>
          <p:nvPr/>
        </p:nvSpPr>
        <p:spPr>
          <a:xfrm>
            <a:off x="710206" y="3561"/>
            <a:ext cx="8429700" cy="731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tx2"/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pic>
        <p:nvPicPr>
          <p:cNvPr id="22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6" y="19541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134;p25"/>
          <p:cNvSpPr/>
          <p:nvPr/>
        </p:nvSpPr>
        <p:spPr>
          <a:xfrm rot="16200000" flipH="1">
            <a:off x="-14436" y="13703"/>
            <a:ext cx="7312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" y="48100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"/>
          <p:cNvSpPr/>
          <p:nvPr/>
        </p:nvSpPr>
        <p:spPr>
          <a:xfrm>
            <a:off x="3200400" y="304800"/>
            <a:ext cx="541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2362200" y="1044952"/>
            <a:ext cx="6781800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145" y="764977"/>
            <a:ext cx="4666294" cy="871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9086"/>
            <a:ext cx="6483284" cy="4645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620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ستطيل 16"/>
          <p:cNvSpPr/>
          <p:nvPr/>
        </p:nvSpPr>
        <p:spPr>
          <a:xfrm>
            <a:off x="0" y="6405331"/>
            <a:ext cx="6508104" cy="4526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smtClean="0">
                <a:solidFill>
                  <a:schemeClr val="accent4">
                    <a:lumMod val="75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  <a:endParaRPr lang="en-US" sz="1800" b="1" dirty="0">
              <a:solidFill>
                <a:schemeClr val="accent4">
                  <a:lumMod val="75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18" name="Google Shape;135;p25"/>
          <p:cNvSpPr/>
          <p:nvPr/>
        </p:nvSpPr>
        <p:spPr>
          <a:xfrm rot="16200000" flipH="1">
            <a:off x="7231852" y="4945852"/>
            <a:ext cx="1188400" cy="263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65" y="5773407"/>
            <a:ext cx="761975" cy="101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ستطيل 19"/>
          <p:cNvSpPr/>
          <p:nvPr/>
        </p:nvSpPr>
        <p:spPr>
          <a:xfrm>
            <a:off x="710206" y="3561"/>
            <a:ext cx="8429700" cy="731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tx2"/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pic>
        <p:nvPicPr>
          <p:cNvPr id="22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6" y="19541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134;p25"/>
          <p:cNvSpPr/>
          <p:nvPr/>
        </p:nvSpPr>
        <p:spPr>
          <a:xfrm rot="16200000" flipH="1">
            <a:off x="-14436" y="13703"/>
            <a:ext cx="7312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" y="48100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"/>
          <p:cNvSpPr/>
          <p:nvPr/>
        </p:nvSpPr>
        <p:spPr>
          <a:xfrm>
            <a:off x="3200400" y="304800"/>
            <a:ext cx="541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2362200" y="1044952"/>
            <a:ext cx="6781800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76" y="838200"/>
            <a:ext cx="8236360" cy="468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620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ستطيل 16"/>
          <p:cNvSpPr/>
          <p:nvPr/>
        </p:nvSpPr>
        <p:spPr>
          <a:xfrm>
            <a:off x="0" y="6405331"/>
            <a:ext cx="6508104" cy="4526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smtClean="0">
                <a:solidFill>
                  <a:schemeClr val="accent4">
                    <a:lumMod val="75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  <a:endParaRPr lang="en-US" sz="1800" b="1" dirty="0">
              <a:solidFill>
                <a:schemeClr val="accent4">
                  <a:lumMod val="75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18" name="Google Shape;135;p25"/>
          <p:cNvSpPr/>
          <p:nvPr/>
        </p:nvSpPr>
        <p:spPr>
          <a:xfrm rot="16200000" flipH="1">
            <a:off x="7231852" y="4945852"/>
            <a:ext cx="1188400" cy="263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65" y="5773407"/>
            <a:ext cx="761975" cy="101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ستطيل 19"/>
          <p:cNvSpPr/>
          <p:nvPr/>
        </p:nvSpPr>
        <p:spPr>
          <a:xfrm>
            <a:off x="710206" y="3561"/>
            <a:ext cx="8429700" cy="731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tx2"/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pic>
        <p:nvPicPr>
          <p:cNvPr id="22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6" y="19541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134;p25"/>
          <p:cNvSpPr/>
          <p:nvPr/>
        </p:nvSpPr>
        <p:spPr>
          <a:xfrm rot="16200000" flipH="1">
            <a:off x="-14436" y="13703"/>
            <a:ext cx="7312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" y="48100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"/>
          <p:cNvSpPr/>
          <p:nvPr/>
        </p:nvSpPr>
        <p:spPr>
          <a:xfrm>
            <a:off x="3200400" y="304800"/>
            <a:ext cx="541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2362200" y="1044952"/>
            <a:ext cx="6781800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747580"/>
            <a:ext cx="4800600" cy="287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7264"/>
            <a:ext cx="3494940" cy="2644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86200"/>
            <a:ext cx="3657600" cy="20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620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4"/>
          <p:cNvSpPr/>
          <p:nvPr/>
        </p:nvSpPr>
        <p:spPr>
          <a:xfrm rot="5400000">
            <a:off x="668771" y="1125974"/>
            <a:ext cx="3541450" cy="426500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125" name="Google Shape;125;p24"/>
          <p:cNvSpPr txBox="1">
            <a:spLocks noGrp="1"/>
          </p:cNvSpPr>
          <p:nvPr>
            <p:ph type="subTitle" idx="1"/>
          </p:nvPr>
        </p:nvSpPr>
        <p:spPr>
          <a:xfrm>
            <a:off x="467544" y="4293096"/>
            <a:ext cx="5256584" cy="6720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dirty="0" smtClean="0">
                <a:solidFill>
                  <a:schemeClr val="accent1">
                    <a:lumMod val="7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Second Semester 2024/2025</a:t>
            </a:r>
          </a:p>
        </p:txBody>
      </p:sp>
      <p:sp>
        <p:nvSpPr>
          <p:cNvPr id="126" name="Google Shape;126;p24"/>
          <p:cNvSpPr txBox="1">
            <a:spLocks noGrp="1"/>
          </p:cNvSpPr>
          <p:nvPr>
            <p:ph type="ctrTitle"/>
          </p:nvPr>
        </p:nvSpPr>
        <p:spPr>
          <a:xfrm>
            <a:off x="306993" y="1676400"/>
            <a:ext cx="4184731" cy="199235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/>
            <a:r>
              <a:rPr lang="en-US" sz="3600" b="1" dirty="0" smtClean="0">
                <a:solidFill>
                  <a:schemeClr val="accent4">
                    <a:lumMod val="75000"/>
                  </a:schemeClr>
                </a:solidFill>
              </a:rPr>
              <a:t>LECTURE</a:t>
            </a:r>
            <a:r>
              <a:rPr lang="ar-SA" sz="3600" b="1" dirty="0" smtClean="0">
                <a:solidFill>
                  <a:schemeClr val="accent4">
                    <a:lumMod val="75000"/>
                  </a:schemeClr>
                </a:solidFill>
              </a:rPr>
              <a:t>1</a:t>
            </a:r>
            <a:r>
              <a:rPr lang="en-US" sz="3600" b="1" dirty="0" smtClean="0">
                <a:solidFill>
                  <a:schemeClr val="accent4">
                    <a:lumMod val="75000"/>
                  </a:schemeClr>
                </a:solidFill>
              </a:rPr>
              <a:t>9:</a:t>
            </a:r>
            <a:br>
              <a:rPr lang="en-US" sz="3600" b="1" dirty="0" smtClean="0">
                <a:solidFill>
                  <a:schemeClr val="accent4">
                    <a:lumMod val="75000"/>
                  </a:schemeClr>
                </a:solidFill>
              </a:rPr>
            </a:br>
            <a:endParaRPr sz="2800" b="1" dirty="0">
              <a:solidFill>
                <a:schemeClr val="accent4">
                  <a:lumMod val="75000"/>
                </a:schemeClr>
              </a:solidFill>
              <a:sym typeface="Livvic"/>
            </a:endParaRPr>
          </a:p>
        </p:txBody>
      </p:sp>
      <p:sp>
        <p:nvSpPr>
          <p:cNvPr id="127" name="Google Shape;127;p24"/>
          <p:cNvSpPr/>
          <p:nvPr/>
        </p:nvSpPr>
        <p:spPr>
          <a:xfrm rot="-5400000" flipH="1">
            <a:off x="-1660175" y="3147927"/>
            <a:ext cx="3541452" cy="2211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075" y="68627"/>
            <a:ext cx="3923332" cy="1226773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0" y="6405331"/>
            <a:ext cx="9144000" cy="45266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800" b="1" dirty="0">
                <a:solidFill>
                  <a:schemeClr val="accent4">
                    <a:lumMod val="75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</a:t>
            </a:r>
            <a:r>
              <a:rPr lang="en-US" sz="1800" b="1" dirty="0" smtClean="0">
                <a:solidFill>
                  <a:schemeClr val="accent4">
                    <a:lumMod val="75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                                                                                                                                      PTUK</a:t>
            </a:r>
            <a:endParaRPr lang="en-US" sz="1800" b="1" dirty="0">
              <a:solidFill>
                <a:schemeClr val="accent4">
                  <a:lumMod val="75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2" name="مستطيل 1"/>
          <p:cNvSpPr/>
          <p:nvPr/>
        </p:nvSpPr>
        <p:spPr>
          <a:xfrm>
            <a:off x="388075" y="3396566"/>
            <a:ext cx="4572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None/>
            </a:pPr>
            <a:r>
              <a:rPr lang="en-US" sz="2800" b="1" dirty="0" smtClean="0">
                <a:solidFill>
                  <a:srgbClr val="FF0000"/>
                </a:solidFill>
              </a:rPr>
              <a:t>kwH Meter</a:t>
            </a:r>
          </a:p>
          <a:p>
            <a:pPr algn="ctr">
              <a:buNone/>
            </a:pPr>
            <a:endParaRPr lang="en-US" b="1" dirty="0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407" y="1734477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05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ستطيل 16"/>
          <p:cNvSpPr/>
          <p:nvPr/>
        </p:nvSpPr>
        <p:spPr>
          <a:xfrm>
            <a:off x="0" y="6405331"/>
            <a:ext cx="6508104" cy="4526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smtClean="0">
                <a:solidFill>
                  <a:schemeClr val="accent4">
                    <a:lumMod val="75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  <a:endParaRPr lang="en-US" sz="1800" b="1" dirty="0">
              <a:solidFill>
                <a:schemeClr val="accent4">
                  <a:lumMod val="75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18" name="Google Shape;135;p25"/>
          <p:cNvSpPr/>
          <p:nvPr/>
        </p:nvSpPr>
        <p:spPr>
          <a:xfrm rot="16200000" flipH="1">
            <a:off x="7231852" y="4945852"/>
            <a:ext cx="1188400" cy="263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65" y="5773407"/>
            <a:ext cx="761975" cy="101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ستطيل 19"/>
          <p:cNvSpPr/>
          <p:nvPr/>
        </p:nvSpPr>
        <p:spPr>
          <a:xfrm>
            <a:off x="710206" y="3561"/>
            <a:ext cx="8429700" cy="731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tx2"/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pic>
        <p:nvPicPr>
          <p:cNvPr id="22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6" y="19541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134;p25"/>
          <p:cNvSpPr/>
          <p:nvPr/>
        </p:nvSpPr>
        <p:spPr>
          <a:xfrm rot="16200000" flipH="1">
            <a:off x="-14436" y="13703"/>
            <a:ext cx="7312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" y="48100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"/>
          <p:cNvSpPr/>
          <p:nvPr/>
        </p:nvSpPr>
        <p:spPr>
          <a:xfrm>
            <a:off x="3200400" y="304800"/>
            <a:ext cx="541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2362200" y="1044952"/>
            <a:ext cx="6781800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131" y="51521"/>
            <a:ext cx="2926973" cy="52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200" y="761853"/>
            <a:ext cx="3879289" cy="2240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935" y="3002598"/>
            <a:ext cx="5393065" cy="295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507" y="3331837"/>
            <a:ext cx="6345382" cy="211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620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ستطيل 16"/>
          <p:cNvSpPr/>
          <p:nvPr/>
        </p:nvSpPr>
        <p:spPr>
          <a:xfrm>
            <a:off x="0" y="6405331"/>
            <a:ext cx="6508104" cy="4526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smtClean="0">
                <a:solidFill>
                  <a:schemeClr val="accent4">
                    <a:lumMod val="75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  <a:endParaRPr lang="en-US" sz="1800" b="1" dirty="0">
              <a:solidFill>
                <a:schemeClr val="accent4">
                  <a:lumMod val="75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18" name="Google Shape;135;p25"/>
          <p:cNvSpPr/>
          <p:nvPr/>
        </p:nvSpPr>
        <p:spPr>
          <a:xfrm rot="16200000" flipH="1">
            <a:off x="7231852" y="4945852"/>
            <a:ext cx="1188400" cy="263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65" y="5773407"/>
            <a:ext cx="761975" cy="101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ستطيل 19"/>
          <p:cNvSpPr/>
          <p:nvPr/>
        </p:nvSpPr>
        <p:spPr>
          <a:xfrm>
            <a:off x="710206" y="3561"/>
            <a:ext cx="8429700" cy="731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tx2"/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pic>
        <p:nvPicPr>
          <p:cNvPr id="22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6" y="19541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134;p25"/>
          <p:cNvSpPr/>
          <p:nvPr/>
        </p:nvSpPr>
        <p:spPr>
          <a:xfrm rot="16200000" flipH="1">
            <a:off x="-14436" y="13703"/>
            <a:ext cx="7312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" y="48100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"/>
          <p:cNvSpPr/>
          <p:nvPr/>
        </p:nvSpPr>
        <p:spPr>
          <a:xfrm>
            <a:off x="3200400" y="304800"/>
            <a:ext cx="541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2362200" y="1044952"/>
            <a:ext cx="6781800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154" y="736453"/>
            <a:ext cx="5671752" cy="2335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799" y="3200400"/>
            <a:ext cx="6172201" cy="2669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620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ستطيل 16"/>
          <p:cNvSpPr/>
          <p:nvPr/>
        </p:nvSpPr>
        <p:spPr>
          <a:xfrm>
            <a:off x="0" y="6405331"/>
            <a:ext cx="6508104" cy="4526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smtClean="0">
                <a:solidFill>
                  <a:schemeClr val="accent4">
                    <a:lumMod val="75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  <a:endParaRPr lang="en-US" sz="1800" b="1" dirty="0">
              <a:solidFill>
                <a:schemeClr val="accent4">
                  <a:lumMod val="75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18" name="Google Shape;135;p25"/>
          <p:cNvSpPr/>
          <p:nvPr/>
        </p:nvSpPr>
        <p:spPr>
          <a:xfrm rot="16200000" flipH="1">
            <a:off x="7231852" y="4945852"/>
            <a:ext cx="1188400" cy="263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65" y="5773407"/>
            <a:ext cx="761975" cy="101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ستطيل 19"/>
          <p:cNvSpPr/>
          <p:nvPr/>
        </p:nvSpPr>
        <p:spPr>
          <a:xfrm>
            <a:off x="710206" y="3561"/>
            <a:ext cx="8429700" cy="731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tx2"/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pic>
        <p:nvPicPr>
          <p:cNvPr id="22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6" y="19541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134;p25"/>
          <p:cNvSpPr/>
          <p:nvPr/>
        </p:nvSpPr>
        <p:spPr>
          <a:xfrm rot="16200000" flipH="1">
            <a:off x="-14436" y="13703"/>
            <a:ext cx="7312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" y="48100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"/>
          <p:cNvSpPr/>
          <p:nvPr/>
        </p:nvSpPr>
        <p:spPr>
          <a:xfrm>
            <a:off x="3200400" y="304800"/>
            <a:ext cx="541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2362200" y="1044952"/>
            <a:ext cx="6781800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907" y="731205"/>
            <a:ext cx="5867400" cy="4932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620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ستطيل 16"/>
          <p:cNvSpPr/>
          <p:nvPr/>
        </p:nvSpPr>
        <p:spPr>
          <a:xfrm>
            <a:off x="0" y="6405331"/>
            <a:ext cx="6508104" cy="4526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smtClean="0">
                <a:solidFill>
                  <a:schemeClr val="accent4">
                    <a:lumMod val="75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  <a:endParaRPr lang="en-US" sz="1800" b="1" dirty="0">
              <a:solidFill>
                <a:schemeClr val="accent4">
                  <a:lumMod val="75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18" name="Google Shape;135;p25"/>
          <p:cNvSpPr/>
          <p:nvPr/>
        </p:nvSpPr>
        <p:spPr>
          <a:xfrm rot="16200000" flipH="1">
            <a:off x="7231852" y="4945852"/>
            <a:ext cx="1188400" cy="263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65" y="5773407"/>
            <a:ext cx="761975" cy="101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ستطيل 19"/>
          <p:cNvSpPr/>
          <p:nvPr/>
        </p:nvSpPr>
        <p:spPr>
          <a:xfrm>
            <a:off x="710206" y="3561"/>
            <a:ext cx="8429700" cy="731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tx2"/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pic>
        <p:nvPicPr>
          <p:cNvPr id="22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6" y="19541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134;p25"/>
          <p:cNvSpPr/>
          <p:nvPr/>
        </p:nvSpPr>
        <p:spPr>
          <a:xfrm rot="16200000" flipH="1">
            <a:off x="-14436" y="13703"/>
            <a:ext cx="7312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" y="48100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"/>
          <p:cNvSpPr/>
          <p:nvPr/>
        </p:nvSpPr>
        <p:spPr>
          <a:xfrm>
            <a:off x="3200400" y="304800"/>
            <a:ext cx="541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2362200" y="1044952"/>
            <a:ext cx="6781800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39" y="736453"/>
            <a:ext cx="8534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620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ستطيل 16"/>
          <p:cNvSpPr/>
          <p:nvPr/>
        </p:nvSpPr>
        <p:spPr>
          <a:xfrm>
            <a:off x="0" y="6405331"/>
            <a:ext cx="6508104" cy="4526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smtClean="0">
                <a:solidFill>
                  <a:schemeClr val="accent4">
                    <a:lumMod val="75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  <a:endParaRPr lang="en-US" sz="1800" b="1" dirty="0">
              <a:solidFill>
                <a:schemeClr val="accent4">
                  <a:lumMod val="75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18" name="Google Shape;135;p25"/>
          <p:cNvSpPr/>
          <p:nvPr/>
        </p:nvSpPr>
        <p:spPr>
          <a:xfrm rot="16200000" flipH="1">
            <a:off x="7231852" y="4945852"/>
            <a:ext cx="1188400" cy="263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65" y="5773407"/>
            <a:ext cx="761975" cy="101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ستطيل 19"/>
          <p:cNvSpPr/>
          <p:nvPr/>
        </p:nvSpPr>
        <p:spPr>
          <a:xfrm>
            <a:off x="710206" y="3561"/>
            <a:ext cx="8429700" cy="731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tx2"/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pic>
        <p:nvPicPr>
          <p:cNvPr id="22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6" y="19541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134;p25"/>
          <p:cNvSpPr/>
          <p:nvPr/>
        </p:nvSpPr>
        <p:spPr>
          <a:xfrm rot="16200000" flipH="1">
            <a:off x="-14436" y="13703"/>
            <a:ext cx="7312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" y="48100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"/>
          <p:cNvSpPr/>
          <p:nvPr/>
        </p:nvSpPr>
        <p:spPr>
          <a:xfrm>
            <a:off x="3200400" y="304800"/>
            <a:ext cx="541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2362200" y="1044952"/>
            <a:ext cx="6781800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852" y="838200"/>
            <a:ext cx="6020681" cy="1642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799" y="2480880"/>
            <a:ext cx="4991239" cy="1710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618" y="4191500"/>
            <a:ext cx="5086349" cy="1432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620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ستطيل 16"/>
          <p:cNvSpPr/>
          <p:nvPr/>
        </p:nvSpPr>
        <p:spPr>
          <a:xfrm>
            <a:off x="0" y="6405331"/>
            <a:ext cx="6508104" cy="4526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smtClean="0">
                <a:solidFill>
                  <a:schemeClr val="accent4">
                    <a:lumMod val="75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  <a:endParaRPr lang="en-US" sz="1800" b="1" dirty="0">
              <a:solidFill>
                <a:schemeClr val="accent4">
                  <a:lumMod val="75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18" name="Google Shape;135;p25"/>
          <p:cNvSpPr/>
          <p:nvPr/>
        </p:nvSpPr>
        <p:spPr>
          <a:xfrm rot="16200000" flipH="1">
            <a:off x="7231852" y="4945852"/>
            <a:ext cx="1188400" cy="263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65" y="5773407"/>
            <a:ext cx="761975" cy="101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ستطيل 19"/>
          <p:cNvSpPr/>
          <p:nvPr/>
        </p:nvSpPr>
        <p:spPr>
          <a:xfrm>
            <a:off x="710206" y="3561"/>
            <a:ext cx="8429700" cy="731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tx2"/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pic>
        <p:nvPicPr>
          <p:cNvPr id="22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6" y="19541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134;p25"/>
          <p:cNvSpPr/>
          <p:nvPr/>
        </p:nvSpPr>
        <p:spPr>
          <a:xfrm rot="16200000" flipH="1">
            <a:off x="-14436" y="13703"/>
            <a:ext cx="7312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" y="48100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"/>
          <p:cNvSpPr/>
          <p:nvPr/>
        </p:nvSpPr>
        <p:spPr>
          <a:xfrm>
            <a:off x="3200400" y="304800"/>
            <a:ext cx="541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2362200" y="1044952"/>
            <a:ext cx="6781800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514" y="753386"/>
            <a:ext cx="6501925" cy="1876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839" y="2529465"/>
            <a:ext cx="6324600" cy="3140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303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ستطيل 16"/>
          <p:cNvSpPr/>
          <p:nvPr/>
        </p:nvSpPr>
        <p:spPr>
          <a:xfrm>
            <a:off x="0" y="6405331"/>
            <a:ext cx="6508104" cy="4526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smtClean="0">
                <a:solidFill>
                  <a:schemeClr val="accent4">
                    <a:lumMod val="75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  <a:endParaRPr lang="en-US" sz="1800" b="1" dirty="0">
              <a:solidFill>
                <a:schemeClr val="accent4">
                  <a:lumMod val="75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18" name="Google Shape;135;p25"/>
          <p:cNvSpPr/>
          <p:nvPr/>
        </p:nvSpPr>
        <p:spPr>
          <a:xfrm rot="16200000" flipH="1">
            <a:off x="7231852" y="4945852"/>
            <a:ext cx="1188400" cy="263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65" y="5773407"/>
            <a:ext cx="761975" cy="101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ستطيل 19"/>
          <p:cNvSpPr/>
          <p:nvPr/>
        </p:nvSpPr>
        <p:spPr>
          <a:xfrm>
            <a:off x="710206" y="3561"/>
            <a:ext cx="8429700" cy="731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tx2"/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pic>
        <p:nvPicPr>
          <p:cNvPr id="22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6" y="19541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134;p25"/>
          <p:cNvSpPr/>
          <p:nvPr/>
        </p:nvSpPr>
        <p:spPr>
          <a:xfrm rot="16200000" flipH="1">
            <a:off x="-14436" y="13703"/>
            <a:ext cx="7312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" y="48100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"/>
          <p:cNvSpPr/>
          <p:nvPr/>
        </p:nvSpPr>
        <p:spPr>
          <a:xfrm>
            <a:off x="3200400" y="304800"/>
            <a:ext cx="541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2362200" y="1044952"/>
            <a:ext cx="6781800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602" y="711053"/>
            <a:ext cx="7800344" cy="4983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303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ستطيل 16"/>
          <p:cNvSpPr/>
          <p:nvPr/>
        </p:nvSpPr>
        <p:spPr>
          <a:xfrm>
            <a:off x="0" y="6405331"/>
            <a:ext cx="6508104" cy="4526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smtClean="0">
                <a:solidFill>
                  <a:schemeClr val="accent4">
                    <a:lumMod val="75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  <a:endParaRPr lang="en-US" sz="1800" b="1" dirty="0">
              <a:solidFill>
                <a:schemeClr val="accent4">
                  <a:lumMod val="75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18" name="Google Shape;135;p25"/>
          <p:cNvSpPr/>
          <p:nvPr/>
        </p:nvSpPr>
        <p:spPr>
          <a:xfrm rot="16200000" flipH="1">
            <a:off x="7231852" y="4945852"/>
            <a:ext cx="1188400" cy="263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65" y="5773407"/>
            <a:ext cx="761975" cy="101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ستطيل 19"/>
          <p:cNvSpPr/>
          <p:nvPr/>
        </p:nvSpPr>
        <p:spPr>
          <a:xfrm>
            <a:off x="710206" y="3561"/>
            <a:ext cx="8429700" cy="731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tx2"/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pic>
        <p:nvPicPr>
          <p:cNvPr id="22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6" y="19541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134;p25"/>
          <p:cNvSpPr/>
          <p:nvPr/>
        </p:nvSpPr>
        <p:spPr>
          <a:xfrm rot="16200000" flipH="1">
            <a:off x="-14436" y="13703"/>
            <a:ext cx="7312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" y="48100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"/>
          <p:cNvSpPr/>
          <p:nvPr/>
        </p:nvSpPr>
        <p:spPr>
          <a:xfrm>
            <a:off x="3200400" y="304800"/>
            <a:ext cx="541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2362200" y="1044952"/>
            <a:ext cx="6781800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630" y="751184"/>
            <a:ext cx="5907792" cy="361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474" y="4495800"/>
            <a:ext cx="5508948" cy="915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303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ستطيل 16"/>
          <p:cNvSpPr/>
          <p:nvPr/>
        </p:nvSpPr>
        <p:spPr>
          <a:xfrm>
            <a:off x="0" y="6405331"/>
            <a:ext cx="6508104" cy="4526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smtClean="0">
                <a:solidFill>
                  <a:schemeClr val="accent4">
                    <a:lumMod val="75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  <a:endParaRPr lang="en-US" sz="1800" b="1" dirty="0">
              <a:solidFill>
                <a:schemeClr val="accent4">
                  <a:lumMod val="75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18" name="Google Shape;135;p25"/>
          <p:cNvSpPr/>
          <p:nvPr/>
        </p:nvSpPr>
        <p:spPr>
          <a:xfrm rot="16200000" flipH="1">
            <a:off x="7231852" y="4945852"/>
            <a:ext cx="1188400" cy="263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65" y="5773407"/>
            <a:ext cx="761975" cy="101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ستطيل 19"/>
          <p:cNvSpPr/>
          <p:nvPr/>
        </p:nvSpPr>
        <p:spPr>
          <a:xfrm>
            <a:off x="710206" y="3561"/>
            <a:ext cx="8429700" cy="731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tx2"/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pic>
        <p:nvPicPr>
          <p:cNvPr id="22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6" y="19541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134;p25"/>
          <p:cNvSpPr/>
          <p:nvPr/>
        </p:nvSpPr>
        <p:spPr>
          <a:xfrm rot="16200000" flipH="1">
            <a:off x="-14436" y="13703"/>
            <a:ext cx="7312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" y="48100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"/>
          <p:cNvSpPr/>
          <p:nvPr/>
        </p:nvSpPr>
        <p:spPr>
          <a:xfrm>
            <a:off x="3200400" y="304800"/>
            <a:ext cx="541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2362200" y="1044952"/>
            <a:ext cx="6781800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019" y="813481"/>
            <a:ext cx="6332021" cy="4782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303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ستطيل 16"/>
          <p:cNvSpPr/>
          <p:nvPr/>
        </p:nvSpPr>
        <p:spPr>
          <a:xfrm>
            <a:off x="0" y="6405331"/>
            <a:ext cx="6508104" cy="4526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smtClean="0">
                <a:solidFill>
                  <a:schemeClr val="accent4">
                    <a:lumMod val="75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  <a:endParaRPr lang="en-US" sz="1800" b="1" dirty="0">
              <a:solidFill>
                <a:schemeClr val="accent4">
                  <a:lumMod val="75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18" name="Google Shape;135;p25"/>
          <p:cNvSpPr/>
          <p:nvPr/>
        </p:nvSpPr>
        <p:spPr>
          <a:xfrm rot="16200000" flipH="1">
            <a:off x="7231852" y="4945852"/>
            <a:ext cx="1188400" cy="263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65" y="5773407"/>
            <a:ext cx="761975" cy="101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ستطيل 19"/>
          <p:cNvSpPr/>
          <p:nvPr/>
        </p:nvSpPr>
        <p:spPr>
          <a:xfrm>
            <a:off x="710206" y="3561"/>
            <a:ext cx="8429700" cy="731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tx2"/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pic>
        <p:nvPicPr>
          <p:cNvPr id="22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6" y="19541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134;p25"/>
          <p:cNvSpPr/>
          <p:nvPr/>
        </p:nvSpPr>
        <p:spPr>
          <a:xfrm rot="16200000" flipH="1">
            <a:off x="-14436" y="13703"/>
            <a:ext cx="7312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" y="48100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"/>
          <p:cNvSpPr/>
          <p:nvPr/>
        </p:nvSpPr>
        <p:spPr>
          <a:xfrm>
            <a:off x="3200400" y="304800"/>
            <a:ext cx="541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2362200" y="1044952"/>
            <a:ext cx="6781800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877960"/>
            <a:ext cx="6759265" cy="4684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303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ستطيل 16"/>
          <p:cNvSpPr/>
          <p:nvPr/>
        </p:nvSpPr>
        <p:spPr>
          <a:xfrm>
            <a:off x="0" y="6405331"/>
            <a:ext cx="6508104" cy="4526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smtClean="0">
                <a:solidFill>
                  <a:schemeClr val="accent4">
                    <a:lumMod val="75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  <a:endParaRPr lang="en-US" sz="1800" b="1" dirty="0">
              <a:solidFill>
                <a:schemeClr val="accent4">
                  <a:lumMod val="75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18" name="Google Shape;135;p25"/>
          <p:cNvSpPr/>
          <p:nvPr/>
        </p:nvSpPr>
        <p:spPr>
          <a:xfrm rot="16200000" flipH="1">
            <a:off x="7231852" y="4945852"/>
            <a:ext cx="1188400" cy="263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65" y="5773407"/>
            <a:ext cx="761975" cy="101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ستطيل 19"/>
          <p:cNvSpPr/>
          <p:nvPr/>
        </p:nvSpPr>
        <p:spPr>
          <a:xfrm>
            <a:off x="710206" y="3561"/>
            <a:ext cx="8429700" cy="731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tx2"/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pic>
        <p:nvPicPr>
          <p:cNvPr id="22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6" y="19541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134;p25"/>
          <p:cNvSpPr/>
          <p:nvPr/>
        </p:nvSpPr>
        <p:spPr>
          <a:xfrm rot="16200000" flipH="1">
            <a:off x="-14436" y="13703"/>
            <a:ext cx="7312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" y="48100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736453"/>
            <a:ext cx="7463506" cy="4174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02490"/>
            <a:ext cx="6448425" cy="1449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902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ستطيل 16"/>
          <p:cNvSpPr/>
          <p:nvPr/>
        </p:nvSpPr>
        <p:spPr>
          <a:xfrm>
            <a:off x="0" y="6405331"/>
            <a:ext cx="6508104" cy="4526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smtClean="0">
                <a:solidFill>
                  <a:schemeClr val="accent4">
                    <a:lumMod val="75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  <a:endParaRPr lang="en-US" sz="1800" b="1" dirty="0">
              <a:solidFill>
                <a:schemeClr val="accent4">
                  <a:lumMod val="75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18" name="Google Shape;135;p25"/>
          <p:cNvSpPr/>
          <p:nvPr/>
        </p:nvSpPr>
        <p:spPr>
          <a:xfrm rot="16200000" flipH="1">
            <a:off x="7231852" y="4945852"/>
            <a:ext cx="1188400" cy="263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65" y="5773407"/>
            <a:ext cx="761975" cy="101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ستطيل 19"/>
          <p:cNvSpPr/>
          <p:nvPr/>
        </p:nvSpPr>
        <p:spPr>
          <a:xfrm>
            <a:off x="710206" y="3561"/>
            <a:ext cx="8429700" cy="731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tx2"/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pic>
        <p:nvPicPr>
          <p:cNvPr id="22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6" y="19541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134;p25"/>
          <p:cNvSpPr/>
          <p:nvPr/>
        </p:nvSpPr>
        <p:spPr>
          <a:xfrm rot="16200000" flipH="1">
            <a:off x="-14436" y="13703"/>
            <a:ext cx="7312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" y="48100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"/>
          <p:cNvSpPr/>
          <p:nvPr/>
        </p:nvSpPr>
        <p:spPr>
          <a:xfrm>
            <a:off x="3200400" y="304800"/>
            <a:ext cx="541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2362200" y="1044952"/>
            <a:ext cx="6781800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665" y="836752"/>
            <a:ext cx="6529387" cy="4807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303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ستطيل 16"/>
          <p:cNvSpPr/>
          <p:nvPr/>
        </p:nvSpPr>
        <p:spPr>
          <a:xfrm>
            <a:off x="0" y="6405331"/>
            <a:ext cx="6508104" cy="4526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smtClean="0">
                <a:solidFill>
                  <a:schemeClr val="accent4">
                    <a:lumMod val="75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  <a:endParaRPr lang="en-US" sz="1800" b="1" dirty="0">
              <a:solidFill>
                <a:schemeClr val="accent4">
                  <a:lumMod val="75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18" name="Google Shape;135;p25"/>
          <p:cNvSpPr/>
          <p:nvPr/>
        </p:nvSpPr>
        <p:spPr>
          <a:xfrm rot="16200000" flipH="1">
            <a:off x="7231852" y="4945852"/>
            <a:ext cx="1188400" cy="263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65" y="5773407"/>
            <a:ext cx="761975" cy="101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ستطيل 19"/>
          <p:cNvSpPr/>
          <p:nvPr/>
        </p:nvSpPr>
        <p:spPr>
          <a:xfrm>
            <a:off x="710206" y="3561"/>
            <a:ext cx="8429700" cy="731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tx2"/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pic>
        <p:nvPicPr>
          <p:cNvPr id="22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6" y="19541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134;p25"/>
          <p:cNvSpPr/>
          <p:nvPr/>
        </p:nvSpPr>
        <p:spPr>
          <a:xfrm rot="16200000" flipH="1">
            <a:off x="-14436" y="13703"/>
            <a:ext cx="7312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" y="48100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"/>
          <p:cNvSpPr/>
          <p:nvPr/>
        </p:nvSpPr>
        <p:spPr>
          <a:xfrm>
            <a:off x="3200400" y="304800"/>
            <a:ext cx="541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2362200" y="1044952"/>
            <a:ext cx="6781800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14" y="837993"/>
            <a:ext cx="6162675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76400"/>
            <a:ext cx="6962775" cy="3891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303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ستطيل 16"/>
          <p:cNvSpPr/>
          <p:nvPr/>
        </p:nvSpPr>
        <p:spPr>
          <a:xfrm>
            <a:off x="0" y="6405331"/>
            <a:ext cx="6508104" cy="4526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smtClean="0">
                <a:solidFill>
                  <a:schemeClr val="accent4">
                    <a:lumMod val="75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  <a:endParaRPr lang="en-US" sz="1800" b="1" dirty="0">
              <a:solidFill>
                <a:schemeClr val="accent4">
                  <a:lumMod val="75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18" name="Google Shape;135;p25"/>
          <p:cNvSpPr/>
          <p:nvPr/>
        </p:nvSpPr>
        <p:spPr>
          <a:xfrm rot="16200000" flipH="1">
            <a:off x="7231852" y="4945852"/>
            <a:ext cx="1188400" cy="263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65" y="5773407"/>
            <a:ext cx="761975" cy="101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ستطيل 19"/>
          <p:cNvSpPr/>
          <p:nvPr/>
        </p:nvSpPr>
        <p:spPr>
          <a:xfrm>
            <a:off x="710206" y="3561"/>
            <a:ext cx="8429700" cy="731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tx2"/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pic>
        <p:nvPicPr>
          <p:cNvPr id="22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6" y="19541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134;p25"/>
          <p:cNvSpPr/>
          <p:nvPr/>
        </p:nvSpPr>
        <p:spPr>
          <a:xfrm rot="16200000" flipH="1">
            <a:off x="-14436" y="13703"/>
            <a:ext cx="7312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" y="48100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"/>
          <p:cNvSpPr/>
          <p:nvPr/>
        </p:nvSpPr>
        <p:spPr>
          <a:xfrm>
            <a:off x="3200400" y="304800"/>
            <a:ext cx="541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2362200" y="1044952"/>
            <a:ext cx="6781800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815619"/>
            <a:ext cx="3543300" cy="2379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82" y="3157190"/>
            <a:ext cx="5665922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303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ستطيل 16"/>
          <p:cNvSpPr/>
          <p:nvPr/>
        </p:nvSpPr>
        <p:spPr>
          <a:xfrm>
            <a:off x="0" y="6405331"/>
            <a:ext cx="6508104" cy="4526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smtClean="0">
                <a:solidFill>
                  <a:schemeClr val="accent4">
                    <a:lumMod val="75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  <a:endParaRPr lang="en-US" sz="1800" b="1" dirty="0">
              <a:solidFill>
                <a:schemeClr val="accent4">
                  <a:lumMod val="75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18" name="Google Shape;135;p25"/>
          <p:cNvSpPr/>
          <p:nvPr/>
        </p:nvSpPr>
        <p:spPr>
          <a:xfrm rot="16200000" flipH="1">
            <a:off x="7231852" y="4945852"/>
            <a:ext cx="1188400" cy="263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65" y="5773407"/>
            <a:ext cx="761975" cy="101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ستطيل 19"/>
          <p:cNvSpPr/>
          <p:nvPr/>
        </p:nvSpPr>
        <p:spPr>
          <a:xfrm>
            <a:off x="710206" y="3561"/>
            <a:ext cx="8429700" cy="731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tx2"/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pic>
        <p:nvPicPr>
          <p:cNvPr id="22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6" y="19541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134;p25"/>
          <p:cNvSpPr/>
          <p:nvPr/>
        </p:nvSpPr>
        <p:spPr>
          <a:xfrm rot="16200000" flipH="1">
            <a:off x="-14436" y="13703"/>
            <a:ext cx="7312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" y="48100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"/>
          <p:cNvSpPr/>
          <p:nvPr/>
        </p:nvSpPr>
        <p:spPr>
          <a:xfrm>
            <a:off x="3200400" y="304800"/>
            <a:ext cx="541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2362200" y="1044952"/>
            <a:ext cx="6781800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" y="859469"/>
            <a:ext cx="6096000" cy="5528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158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ستطيل 16"/>
          <p:cNvSpPr/>
          <p:nvPr/>
        </p:nvSpPr>
        <p:spPr>
          <a:xfrm>
            <a:off x="0" y="6405331"/>
            <a:ext cx="6508104" cy="4526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smtClean="0">
                <a:solidFill>
                  <a:schemeClr val="accent4">
                    <a:lumMod val="75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  <a:endParaRPr lang="en-US" sz="1800" b="1" dirty="0">
              <a:solidFill>
                <a:schemeClr val="accent4">
                  <a:lumMod val="75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18" name="Google Shape;135;p25"/>
          <p:cNvSpPr/>
          <p:nvPr/>
        </p:nvSpPr>
        <p:spPr>
          <a:xfrm rot="16200000" flipH="1">
            <a:off x="7231852" y="4945852"/>
            <a:ext cx="1188400" cy="263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65" y="5773407"/>
            <a:ext cx="761975" cy="101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ستطيل 19"/>
          <p:cNvSpPr/>
          <p:nvPr/>
        </p:nvSpPr>
        <p:spPr>
          <a:xfrm>
            <a:off x="710206" y="3561"/>
            <a:ext cx="8429700" cy="731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tx2"/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pic>
        <p:nvPicPr>
          <p:cNvPr id="22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6" y="19541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134;p25"/>
          <p:cNvSpPr/>
          <p:nvPr/>
        </p:nvSpPr>
        <p:spPr>
          <a:xfrm rot="16200000" flipH="1">
            <a:off x="-14436" y="13703"/>
            <a:ext cx="7312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" y="48100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"/>
          <p:cNvSpPr/>
          <p:nvPr/>
        </p:nvSpPr>
        <p:spPr>
          <a:xfrm>
            <a:off x="3200400" y="304800"/>
            <a:ext cx="541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2362200" y="1044952"/>
            <a:ext cx="6781800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38" y="753386"/>
            <a:ext cx="5720000" cy="23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52" y="3048000"/>
            <a:ext cx="6096000" cy="30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158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ستطيل 16"/>
          <p:cNvSpPr/>
          <p:nvPr/>
        </p:nvSpPr>
        <p:spPr>
          <a:xfrm>
            <a:off x="0" y="6405331"/>
            <a:ext cx="6508104" cy="4526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smtClean="0">
                <a:solidFill>
                  <a:schemeClr val="accent4">
                    <a:lumMod val="75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  <a:endParaRPr lang="en-US" sz="1800" b="1" dirty="0">
              <a:solidFill>
                <a:schemeClr val="accent4">
                  <a:lumMod val="75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18" name="Google Shape;135;p25"/>
          <p:cNvSpPr/>
          <p:nvPr/>
        </p:nvSpPr>
        <p:spPr>
          <a:xfrm rot="16200000" flipH="1">
            <a:off x="7231852" y="4945852"/>
            <a:ext cx="1188400" cy="263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65" y="5773407"/>
            <a:ext cx="761975" cy="101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ستطيل 19"/>
          <p:cNvSpPr/>
          <p:nvPr/>
        </p:nvSpPr>
        <p:spPr>
          <a:xfrm>
            <a:off x="710206" y="3561"/>
            <a:ext cx="8429700" cy="731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tx2"/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pic>
        <p:nvPicPr>
          <p:cNvPr id="22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6" y="19541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134;p25"/>
          <p:cNvSpPr/>
          <p:nvPr/>
        </p:nvSpPr>
        <p:spPr>
          <a:xfrm rot="16200000" flipH="1">
            <a:off x="-14436" y="13703"/>
            <a:ext cx="7312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" y="48100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"/>
          <p:cNvSpPr/>
          <p:nvPr/>
        </p:nvSpPr>
        <p:spPr>
          <a:xfrm>
            <a:off x="3200400" y="304800"/>
            <a:ext cx="541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2362200" y="1044952"/>
            <a:ext cx="6781800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827063"/>
            <a:ext cx="8229600" cy="4889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158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ستطيل 16"/>
          <p:cNvSpPr/>
          <p:nvPr/>
        </p:nvSpPr>
        <p:spPr>
          <a:xfrm>
            <a:off x="0" y="6405331"/>
            <a:ext cx="6508104" cy="4526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smtClean="0">
                <a:solidFill>
                  <a:schemeClr val="accent4">
                    <a:lumMod val="75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  <a:endParaRPr lang="en-US" sz="1800" b="1" dirty="0">
              <a:solidFill>
                <a:schemeClr val="accent4">
                  <a:lumMod val="75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18" name="Google Shape;135;p25"/>
          <p:cNvSpPr/>
          <p:nvPr/>
        </p:nvSpPr>
        <p:spPr>
          <a:xfrm rot="16200000" flipH="1">
            <a:off x="7231852" y="4945852"/>
            <a:ext cx="1188400" cy="263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65" y="5773407"/>
            <a:ext cx="761975" cy="101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ستطيل 19"/>
          <p:cNvSpPr/>
          <p:nvPr/>
        </p:nvSpPr>
        <p:spPr>
          <a:xfrm>
            <a:off x="710206" y="3561"/>
            <a:ext cx="8429700" cy="731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tx2"/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pic>
        <p:nvPicPr>
          <p:cNvPr id="22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6" y="19541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134;p25"/>
          <p:cNvSpPr/>
          <p:nvPr/>
        </p:nvSpPr>
        <p:spPr>
          <a:xfrm rot="16200000" flipH="1">
            <a:off x="-14436" y="13703"/>
            <a:ext cx="7312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" y="48100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"/>
          <p:cNvSpPr/>
          <p:nvPr/>
        </p:nvSpPr>
        <p:spPr>
          <a:xfrm>
            <a:off x="3200400" y="304800"/>
            <a:ext cx="541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2362200" y="1044952"/>
            <a:ext cx="6781800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333" y="736453"/>
            <a:ext cx="6748462" cy="1826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81200"/>
            <a:ext cx="6560891" cy="332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158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ستطيل 16"/>
          <p:cNvSpPr/>
          <p:nvPr/>
        </p:nvSpPr>
        <p:spPr>
          <a:xfrm>
            <a:off x="0" y="6405331"/>
            <a:ext cx="6508104" cy="4526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smtClean="0">
                <a:solidFill>
                  <a:schemeClr val="accent4">
                    <a:lumMod val="75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  <a:endParaRPr lang="en-US" sz="1800" b="1" dirty="0">
              <a:solidFill>
                <a:schemeClr val="accent4">
                  <a:lumMod val="75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18" name="Google Shape;135;p25"/>
          <p:cNvSpPr/>
          <p:nvPr/>
        </p:nvSpPr>
        <p:spPr>
          <a:xfrm rot="16200000" flipH="1">
            <a:off x="7231852" y="4945852"/>
            <a:ext cx="1188400" cy="263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65" y="5773407"/>
            <a:ext cx="761975" cy="101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ستطيل 19"/>
          <p:cNvSpPr/>
          <p:nvPr/>
        </p:nvSpPr>
        <p:spPr>
          <a:xfrm>
            <a:off x="710206" y="3561"/>
            <a:ext cx="8429700" cy="731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tx2"/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pic>
        <p:nvPicPr>
          <p:cNvPr id="22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6" y="19541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134;p25"/>
          <p:cNvSpPr/>
          <p:nvPr/>
        </p:nvSpPr>
        <p:spPr>
          <a:xfrm rot="16200000" flipH="1">
            <a:off x="-14436" y="13703"/>
            <a:ext cx="7312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" y="48100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"/>
          <p:cNvSpPr/>
          <p:nvPr/>
        </p:nvSpPr>
        <p:spPr>
          <a:xfrm>
            <a:off x="3200400" y="304800"/>
            <a:ext cx="541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2362200" y="1044952"/>
            <a:ext cx="6781800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14" y="738464"/>
            <a:ext cx="84010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05" y="1500464"/>
            <a:ext cx="7267575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158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ستطيل 16"/>
          <p:cNvSpPr/>
          <p:nvPr/>
        </p:nvSpPr>
        <p:spPr>
          <a:xfrm>
            <a:off x="0" y="6405331"/>
            <a:ext cx="6508104" cy="4526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smtClean="0">
                <a:solidFill>
                  <a:schemeClr val="accent4">
                    <a:lumMod val="75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  <a:endParaRPr lang="en-US" sz="1800" b="1" dirty="0">
              <a:solidFill>
                <a:schemeClr val="accent4">
                  <a:lumMod val="75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18" name="Google Shape;135;p25"/>
          <p:cNvSpPr/>
          <p:nvPr/>
        </p:nvSpPr>
        <p:spPr>
          <a:xfrm rot="16200000" flipH="1">
            <a:off x="7231852" y="4945852"/>
            <a:ext cx="1188400" cy="263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65" y="5773407"/>
            <a:ext cx="761975" cy="101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ستطيل 19"/>
          <p:cNvSpPr/>
          <p:nvPr/>
        </p:nvSpPr>
        <p:spPr>
          <a:xfrm>
            <a:off x="710206" y="3561"/>
            <a:ext cx="8429700" cy="731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tx2"/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pic>
        <p:nvPicPr>
          <p:cNvPr id="22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6" y="19541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134;p25"/>
          <p:cNvSpPr/>
          <p:nvPr/>
        </p:nvSpPr>
        <p:spPr>
          <a:xfrm rot="16200000" flipH="1">
            <a:off x="-14436" y="13703"/>
            <a:ext cx="7312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" y="48100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"/>
          <p:cNvSpPr/>
          <p:nvPr/>
        </p:nvSpPr>
        <p:spPr>
          <a:xfrm>
            <a:off x="3200400" y="304800"/>
            <a:ext cx="541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2362200" y="1044952"/>
            <a:ext cx="6781800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267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" y="1376363"/>
            <a:ext cx="7296150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158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ستطيل 16"/>
          <p:cNvSpPr/>
          <p:nvPr/>
        </p:nvSpPr>
        <p:spPr>
          <a:xfrm>
            <a:off x="0" y="6405331"/>
            <a:ext cx="6508104" cy="4526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smtClean="0">
                <a:solidFill>
                  <a:schemeClr val="accent4">
                    <a:lumMod val="75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  <a:endParaRPr lang="en-US" sz="1800" b="1" dirty="0">
              <a:solidFill>
                <a:schemeClr val="accent4">
                  <a:lumMod val="75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18" name="Google Shape;135;p25"/>
          <p:cNvSpPr/>
          <p:nvPr/>
        </p:nvSpPr>
        <p:spPr>
          <a:xfrm rot="16200000" flipH="1">
            <a:off x="7231852" y="4945852"/>
            <a:ext cx="1188400" cy="263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65" y="5773407"/>
            <a:ext cx="761975" cy="101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ستطيل 19"/>
          <p:cNvSpPr/>
          <p:nvPr/>
        </p:nvSpPr>
        <p:spPr>
          <a:xfrm>
            <a:off x="710206" y="3561"/>
            <a:ext cx="8429700" cy="731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tx2"/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pic>
        <p:nvPicPr>
          <p:cNvPr id="22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6" y="19541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134;p25"/>
          <p:cNvSpPr/>
          <p:nvPr/>
        </p:nvSpPr>
        <p:spPr>
          <a:xfrm rot="16200000" flipH="1">
            <a:off x="-14436" y="13703"/>
            <a:ext cx="7312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" y="48100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"/>
          <p:cNvSpPr/>
          <p:nvPr/>
        </p:nvSpPr>
        <p:spPr>
          <a:xfrm>
            <a:off x="3200400" y="304800"/>
            <a:ext cx="541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2362200" y="1044952"/>
            <a:ext cx="6781800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519" y="47192"/>
            <a:ext cx="38957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46" y="914400"/>
            <a:ext cx="5773085" cy="3822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644" y="939800"/>
            <a:ext cx="2895600" cy="166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644" y="2743200"/>
            <a:ext cx="2800350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781" y="4223440"/>
            <a:ext cx="2905125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158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ستطيل 16"/>
          <p:cNvSpPr/>
          <p:nvPr/>
        </p:nvSpPr>
        <p:spPr>
          <a:xfrm>
            <a:off x="0" y="6405331"/>
            <a:ext cx="6508104" cy="4526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smtClean="0">
                <a:solidFill>
                  <a:schemeClr val="accent4">
                    <a:lumMod val="75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  <a:endParaRPr lang="en-US" sz="1800" b="1" dirty="0">
              <a:solidFill>
                <a:schemeClr val="accent4">
                  <a:lumMod val="75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18" name="Google Shape;135;p25"/>
          <p:cNvSpPr/>
          <p:nvPr/>
        </p:nvSpPr>
        <p:spPr>
          <a:xfrm rot="16200000" flipH="1">
            <a:off x="7231852" y="4945852"/>
            <a:ext cx="1188400" cy="263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65" y="5773407"/>
            <a:ext cx="761975" cy="101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ستطيل 19"/>
          <p:cNvSpPr/>
          <p:nvPr/>
        </p:nvSpPr>
        <p:spPr>
          <a:xfrm>
            <a:off x="710206" y="3561"/>
            <a:ext cx="8429700" cy="731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tx2"/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pic>
        <p:nvPicPr>
          <p:cNvPr id="22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6" y="19541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134;p25"/>
          <p:cNvSpPr/>
          <p:nvPr/>
        </p:nvSpPr>
        <p:spPr>
          <a:xfrm rot="16200000" flipH="1">
            <a:off x="-14436" y="13703"/>
            <a:ext cx="7312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" y="48100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761853"/>
            <a:ext cx="7772400" cy="4158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646915"/>
            <a:ext cx="7363327" cy="102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338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ستطيل 16"/>
          <p:cNvSpPr/>
          <p:nvPr/>
        </p:nvSpPr>
        <p:spPr>
          <a:xfrm>
            <a:off x="0" y="6405331"/>
            <a:ext cx="6508104" cy="4526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smtClean="0">
                <a:solidFill>
                  <a:schemeClr val="accent4">
                    <a:lumMod val="75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  <a:endParaRPr lang="en-US" sz="1800" b="1" dirty="0">
              <a:solidFill>
                <a:schemeClr val="accent4">
                  <a:lumMod val="75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18" name="Google Shape;135;p25"/>
          <p:cNvSpPr/>
          <p:nvPr/>
        </p:nvSpPr>
        <p:spPr>
          <a:xfrm rot="16200000" flipH="1">
            <a:off x="7231852" y="4945852"/>
            <a:ext cx="1188400" cy="263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65" y="5773407"/>
            <a:ext cx="761975" cy="101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ستطيل 19"/>
          <p:cNvSpPr/>
          <p:nvPr/>
        </p:nvSpPr>
        <p:spPr>
          <a:xfrm>
            <a:off x="710206" y="3561"/>
            <a:ext cx="8429700" cy="731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tx2"/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pic>
        <p:nvPicPr>
          <p:cNvPr id="22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6" y="19541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134;p25"/>
          <p:cNvSpPr/>
          <p:nvPr/>
        </p:nvSpPr>
        <p:spPr>
          <a:xfrm rot="16200000" flipH="1">
            <a:off x="-14436" y="13703"/>
            <a:ext cx="7312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" y="48100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"/>
          <p:cNvSpPr/>
          <p:nvPr/>
        </p:nvSpPr>
        <p:spPr>
          <a:xfrm>
            <a:off x="3200400" y="304800"/>
            <a:ext cx="541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2362200" y="1044952"/>
            <a:ext cx="6781800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0" y="791931"/>
            <a:ext cx="6370263" cy="561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158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ستطيل 16"/>
          <p:cNvSpPr/>
          <p:nvPr/>
        </p:nvSpPr>
        <p:spPr>
          <a:xfrm>
            <a:off x="0" y="6405331"/>
            <a:ext cx="6508104" cy="4526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smtClean="0">
                <a:solidFill>
                  <a:schemeClr val="accent4">
                    <a:lumMod val="75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  <a:endParaRPr lang="en-US" sz="1800" b="1" dirty="0">
              <a:solidFill>
                <a:schemeClr val="accent4">
                  <a:lumMod val="75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18" name="Google Shape;135;p25"/>
          <p:cNvSpPr/>
          <p:nvPr/>
        </p:nvSpPr>
        <p:spPr>
          <a:xfrm rot="16200000" flipH="1">
            <a:off x="7231852" y="4945852"/>
            <a:ext cx="1188400" cy="263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65" y="5773407"/>
            <a:ext cx="761975" cy="101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ستطيل 19"/>
          <p:cNvSpPr/>
          <p:nvPr/>
        </p:nvSpPr>
        <p:spPr>
          <a:xfrm>
            <a:off x="710206" y="3561"/>
            <a:ext cx="8429700" cy="731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tx2"/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pic>
        <p:nvPicPr>
          <p:cNvPr id="22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6" y="19541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134;p25"/>
          <p:cNvSpPr/>
          <p:nvPr/>
        </p:nvSpPr>
        <p:spPr>
          <a:xfrm rot="16200000" flipH="1">
            <a:off x="-14436" y="13703"/>
            <a:ext cx="7312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" y="48100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906" y="838200"/>
            <a:ext cx="64770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19" y="2099733"/>
            <a:ext cx="3124200" cy="175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38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ستطيل 16"/>
          <p:cNvSpPr/>
          <p:nvPr/>
        </p:nvSpPr>
        <p:spPr>
          <a:xfrm>
            <a:off x="0" y="6405331"/>
            <a:ext cx="6508104" cy="4526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smtClean="0">
                <a:solidFill>
                  <a:schemeClr val="accent4">
                    <a:lumMod val="75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  <a:endParaRPr lang="en-US" sz="1800" b="1" dirty="0">
              <a:solidFill>
                <a:schemeClr val="accent4">
                  <a:lumMod val="75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18" name="Google Shape;135;p25"/>
          <p:cNvSpPr/>
          <p:nvPr/>
        </p:nvSpPr>
        <p:spPr>
          <a:xfrm rot="16200000" flipH="1">
            <a:off x="7231852" y="4945852"/>
            <a:ext cx="1188400" cy="263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65" y="5773407"/>
            <a:ext cx="761975" cy="101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ستطيل 19"/>
          <p:cNvSpPr/>
          <p:nvPr/>
        </p:nvSpPr>
        <p:spPr>
          <a:xfrm>
            <a:off x="710206" y="3561"/>
            <a:ext cx="8429700" cy="731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tx2"/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pic>
        <p:nvPicPr>
          <p:cNvPr id="22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6" y="19541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134;p25"/>
          <p:cNvSpPr/>
          <p:nvPr/>
        </p:nvSpPr>
        <p:spPr>
          <a:xfrm rot="16200000" flipH="1">
            <a:off x="-14436" y="13703"/>
            <a:ext cx="7312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" y="48100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"/>
          <p:cNvSpPr/>
          <p:nvPr/>
        </p:nvSpPr>
        <p:spPr>
          <a:xfrm>
            <a:off x="3200400" y="304800"/>
            <a:ext cx="541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2362200" y="1044952"/>
            <a:ext cx="6781800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15" y="846667"/>
            <a:ext cx="6403109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774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ستطيل 16"/>
          <p:cNvSpPr/>
          <p:nvPr/>
        </p:nvSpPr>
        <p:spPr>
          <a:xfrm>
            <a:off x="0" y="6405331"/>
            <a:ext cx="6508104" cy="4526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smtClean="0">
                <a:solidFill>
                  <a:schemeClr val="accent4">
                    <a:lumMod val="75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  <a:endParaRPr lang="en-US" sz="1800" b="1" dirty="0">
              <a:solidFill>
                <a:schemeClr val="accent4">
                  <a:lumMod val="75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18" name="Google Shape;135;p25"/>
          <p:cNvSpPr/>
          <p:nvPr/>
        </p:nvSpPr>
        <p:spPr>
          <a:xfrm rot="16200000" flipH="1">
            <a:off x="7231852" y="4945852"/>
            <a:ext cx="1188400" cy="263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65" y="5773407"/>
            <a:ext cx="761975" cy="101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ستطيل 19"/>
          <p:cNvSpPr/>
          <p:nvPr/>
        </p:nvSpPr>
        <p:spPr>
          <a:xfrm>
            <a:off x="710206" y="3561"/>
            <a:ext cx="8429700" cy="731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tx2"/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pic>
        <p:nvPicPr>
          <p:cNvPr id="22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6" y="19541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134;p25"/>
          <p:cNvSpPr/>
          <p:nvPr/>
        </p:nvSpPr>
        <p:spPr>
          <a:xfrm rot="16200000" flipH="1">
            <a:off x="-14436" y="13703"/>
            <a:ext cx="7312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" y="48100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"/>
          <p:cNvSpPr/>
          <p:nvPr/>
        </p:nvSpPr>
        <p:spPr>
          <a:xfrm>
            <a:off x="3200400" y="304800"/>
            <a:ext cx="541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2362200" y="1044952"/>
            <a:ext cx="6781800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86" y="1044952"/>
            <a:ext cx="5086414" cy="3984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951131"/>
            <a:ext cx="3671195" cy="4201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620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ستطيل 16"/>
          <p:cNvSpPr/>
          <p:nvPr/>
        </p:nvSpPr>
        <p:spPr>
          <a:xfrm>
            <a:off x="0" y="6405331"/>
            <a:ext cx="6508104" cy="4526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smtClean="0">
                <a:solidFill>
                  <a:schemeClr val="accent4">
                    <a:lumMod val="75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  <a:endParaRPr lang="en-US" sz="1800" b="1" dirty="0">
              <a:solidFill>
                <a:schemeClr val="accent4">
                  <a:lumMod val="75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18" name="Google Shape;135;p25"/>
          <p:cNvSpPr/>
          <p:nvPr/>
        </p:nvSpPr>
        <p:spPr>
          <a:xfrm rot="16200000" flipH="1">
            <a:off x="7231852" y="4945852"/>
            <a:ext cx="1188400" cy="263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65" y="5773407"/>
            <a:ext cx="761975" cy="101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ستطيل 19"/>
          <p:cNvSpPr/>
          <p:nvPr/>
        </p:nvSpPr>
        <p:spPr>
          <a:xfrm>
            <a:off x="710206" y="3561"/>
            <a:ext cx="8429700" cy="731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tx2"/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pic>
        <p:nvPicPr>
          <p:cNvPr id="22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6" y="19541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134;p25"/>
          <p:cNvSpPr/>
          <p:nvPr/>
        </p:nvSpPr>
        <p:spPr>
          <a:xfrm rot="16200000" flipH="1">
            <a:off x="-14436" y="13703"/>
            <a:ext cx="7312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" y="48100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"/>
          <p:cNvSpPr/>
          <p:nvPr/>
        </p:nvSpPr>
        <p:spPr>
          <a:xfrm>
            <a:off x="3200400" y="304800"/>
            <a:ext cx="541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2362200" y="1044952"/>
            <a:ext cx="6781800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63" y="770320"/>
            <a:ext cx="53340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772032"/>
            <a:ext cx="3657600" cy="333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620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مستطيل 16"/>
          <p:cNvSpPr/>
          <p:nvPr/>
        </p:nvSpPr>
        <p:spPr>
          <a:xfrm>
            <a:off x="0" y="6405331"/>
            <a:ext cx="6508104" cy="4526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smtClean="0">
                <a:solidFill>
                  <a:schemeClr val="accent4">
                    <a:lumMod val="75000"/>
                  </a:schemeClr>
                </a:solidFill>
                <a:latin typeface="Corbel" panose="020B0503020204020204" pitchFamily="34" charset="0"/>
                <a:ea typeface="BatangChe" panose="02030609000101010101" pitchFamily="49" charset="-127"/>
              </a:rPr>
              <a:t>Eng. Asma’  shara’b                                                                               PTUK</a:t>
            </a:r>
            <a:endParaRPr lang="en-US" sz="1800" b="1" dirty="0">
              <a:solidFill>
                <a:schemeClr val="accent4">
                  <a:lumMod val="75000"/>
                </a:schemeClr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sp>
        <p:nvSpPr>
          <p:cNvPr id="18" name="Google Shape;135;p25"/>
          <p:cNvSpPr/>
          <p:nvPr/>
        </p:nvSpPr>
        <p:spPr>
          <a:xfrm rot="16200000" flipH="1">
            <a:off x="7231852" y="4945852"/>
            <a:ext cx="1188400" cy="263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065" y="5773407"/>
            <a:ext cx="761975" cy="101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ستطيل 19"/>
          <p:cNvSpPr/>
          <p:nvPr/>
        </p:nvSpPr>
        <p:spPr>
          <a:xfrm>
            <a:off x="710206" y="3561"/>
            <a:ext cx="8429700" cy="731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tx2"/>
              </a:solidFill>
              <a:latin typeface="Corbel" panose="020B0503020204020204" pitchFamily="34" charset="0"/>
              <a:ea typeface="BatangChe" panose="02030609000101010101" pitchFamily="49" charset="-127"/>
            </a:endParaRPr>
          </a:p>
        </p:txBody>
      </p:sp>
      <p:pic>
        <p:nvPicPr>
          <p:cNvPr id="22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6" y="19541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134;p25"/>
          <p:cNvSpPr/>
          <p:nvPr/>
        </p:nvSpPr>
        <p:spPr>
          <a:xfrm rot="16200000" flipH="1">
            <a:off x="-14436" y="13703"/>
            <a:ext cx="7312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Picture 2" descr="نموذج الإبلاغ عن خلل في الامتحانات الإلكترونية | جامعة فلسطين التقنية -  خضوري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6" y="48100"/>
            <a:ext cx="512329" cy="68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"/>
          <p:cNvSpPr/>
          <p:nvPr/>
        </p:nvSpPr>
        <p:spPr>
          <a:xfrm>
            <a:off x="3200400" y="304800"/>
            <a:ext cx="541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2362200" y="1044952"/>
            <a:ext cx="6781800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425864"/>
            <a:ext cx="4163283" cy="2577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190" y="753446"/>
            <a:ext cx="5349010" cy="1814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181600"/>
            <a:ext cx="5428095" cy="1099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620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635</TotalTime>
  <Words>244</Words>
  <Application>Microsoft Office PowerPoint</Application>
  <PresentationFormat>عرض على الشاشة (3:4)‏</PresentationFormat>
  <Paragraphs>78</Paragraphs>
  <Slides>40</Slides>
  <Notes>3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40</vt:i4>
      </vt:variant>
    </vt:vector>
  </HeadingPairs>
  <TitlesOfParts>
    <vt:vector size="41" baseType="lpstr">
      <vt:lpstr>Office Theme</vt:lpstr>
      <vt:lpstr>عرض تقديمي في PowerPoint</vt:lpstr>
      <vt:lpstr>LECTURE19: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Asma</dc:creator>
  <cp:lastModifiedBy>Acer</cp:lastModifiedBy>
  <cp:revision>54</cp:revision>
  <dcterms:created xsi:type="dcterms:W3CDTF">2006-08-16T00:00:00Z</dcterms:created>
  <dcterms:modified xsi:type="dcterms:W3CDTF">2024-04-26T20:02:49Z</dcterms:modified>
</cp:coreProperties>
</file>