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B1C1-FA8A-4E2E-8E82-D348692A7A96}" type="datetimeFigureOut">
              <a:rPr lang="ar-SA" smtClean="0"/>
              <a:pPr/>
              <a:t>21/03/1442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دكتور : رائد درا غمة</a:t>
            </a:r>
            <a:endParaRPr lang="ar-SA" sz="66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857364"/>
            <a:ext cx="7946571" cy="19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764704"/>
            <a:ext cx="741682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60014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2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6" y="476672"/>
            <a:ext cx="82600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2656"/>
            <a:ext cx="8784975" cy="63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35292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8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5" y="332656"/>
            <a:ext cx="859968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82" y="548680"/>
            <a:ext cx="835288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27" y="476672"/>
            <a:ext cx="865686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5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3"/>
            <a:ext cx="8519350" cy="59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4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0" y="404664"/>
            <a:ext cx="869635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8581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40927" cy="55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9" y="260648"/>
            <a:ext cx="869216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4" y="404664"/>
            <a:ext cx="841960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3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782308" cy="60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4" y="548680"/>
            <a:ext cx="888805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76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0648"/>
            <a:ext cx="877921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6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2656"/>
            <a:ext cx="8800152" cy="62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7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4" y="404664"/>
            <a:ext cx="854959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67147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9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6" y="404665"/>
            <a:ext cx="8374180" cy="60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5939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2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60038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2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3297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24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4664"/>
            <a:ext cx="83527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5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6" y="404664"/>
            <a:ext cx="886998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93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6" y="332656"/>
            <a:ext cx="856710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13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38556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8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34061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521574" cy="60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66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39669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7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800491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4386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87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714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71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0" y="476672"/>
            <a:ext cx="863847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94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594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77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9" y="332656"/>
            <a:ext cx="890895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6" y="404664"/>
            <a:ext cx="860455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4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3"/>
            <a:ext cx="8064896" cy="63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72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56207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4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33676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584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66424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9925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0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5414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6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28092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006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</Words>
  <Application>Microsoft Office PowerPoint</Application>
  <PresentationFormat>On-screen Show (4:3)</PresentationFormat>
  <Paragraphs>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user</cp:lastModifiedBy>
  <cp:revision>66</cp:revision>
  <dcterms:created xsi:type="dcterms:W3CDTF">2017-01-20T15:27:30Z</dcterms:created>
  <dcterms:modified xsi:type="dcterms:W3CDTF">2020-11-06T14:22:39Z</dcterms:modified>
</cp:coreProperties>
</file>