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LB" b="1" dirty="0" smtClean="0"/>
              <a:t>الموضوع (7): </a:t>
            </a:r>
            <a:r>
              <a:rPr lang="ar-SA" b="1" dirty="0" smtClean="0"/>
              <a:t>طرق الدخول إلى عالم الأعمال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/>
          <a:lstStyle/>
          <a:p>
            <a:r>
              <a:rPr lang="ar-LB" dirty="0" smtClean="0"/>
              <a:t>الأهداف </a:t>
            </a:r>
            <a:r>
              <a:rPr lang="ar-LB" dirty="0" smtClean="0"/>
              <a:t>التدريبية</a:t>
            </a:r>
            <a:endParaRPr lang="ar-SA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ar-LB" dirty="0" smtClean="0"/>
              <a:t>تحديد إيجابيات وسلبيات شراء مؤسسة قائمة أو إنشاء مؤسسة جديدة أو تشغيل </a:t>
            </a:r>
            <a:r>
              <a:rPr lang="ar-LB" dirty="0" smtClean="0"/>
              <a:t>مؤسسة</a:t>
            </a:r>
            <a:r>
              <a:rPr lang="ar-SA" dirty="0" smtClean="0"/>
              <a:t> </a:t>
            </a:r>
            <a:r>
              <a:rPr lang="ar-LB" dirty="0" smtClean="0"/>
              <a:t>تتمتّع </a:t>
            </a:r>
            <a:r>
              <a:rPr lang="ar-LB" dirty="0" smtClean="0"/>
              <a:t>بحق امتياز</a:t>
            </a:r>
            <a:r>
              <a:rPr lang="ar-LB" dirty="0" smtClean="0"/>
              <a:t>.</a:t>
            </a:r>
            <a:endParaRPr lang="ar-SA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ar-LB" dirty="0" smtClean="0"/>
              <a:t>التعرف على عناصر قصة نجاح أحد أصحاب المؤسسات من خلال استضافة ريادي.</a:t>
            </a:r>
            <a:endParaRPr lang="en-US" sz="2400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عنصر نائب للمحتوى 4" descr="Photo 10-11-18, 10 30 33 P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Photo 10-11-18, 10 30 54 P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Photo 10-11-18, 10 31 11 P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PresentationFormat>عرض على الشاشة (3:4)‏</PresentationFormat>
  <Paragraphs>6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الموضوع (7): طرق الدخول إلى عالم الأعمال 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 (7): طرق الدخول إلى عالم الأعمال </dc:title>
  <dc:creator>laptop center</dc:creator>
  <cp:lastModifiedBy>laptop center</cp:lastModifiedBy>
  <cp:revision>1</cp:revision>
  <dcterms:created xsi:type="dcterms:W3CDTF">2018-09-15T21:01:33Z</dcterms:created>
  <dcterms:modified xsi:type="dcterms:W3CDTF">2018-10-11T19:34:16Z</dcterms:modified>
</cp:coreProperties>
</file>