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7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4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830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11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051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4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63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0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4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3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2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0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1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9BAE0-FAD7-423E-8BC5-82B0F0F3031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476250-43D5-4791-A4E8-DE77CF1A1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8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297" y="586154"/>
            <a:ext cx="7765888" cy="2667513"/>
          </a:xfrm>
        </p:spPr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ar-LB" b="1" dirty="0" smtClean="0"/>
              <a:t>الموضوع </a:t>
            </a:r>
            <a:r>
              <a:rPr lang="ar-LB" b="1" dirty="0"/>
              <a:t>(7): إدارة الأموال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27936"/>
          </a:xfrm>
        </p:spPr>
        <p:txBody>
          <a:bodyPr>
            <a:noAutofit/>
          </a:bodyPr>
          <a:lstStyle/>
          <a:p>
            <a:pPr algn="ctr"/>
            <a:r>
              <a:rPr lang="ar-SA" sz="3600" b="1" dirty="0" smtClean="0"/>
              <a:t>ريادة الأعمال 2 </a:t>
            </a:r>
          </a:p>
          <a:p>
            <a:pPr algn="ctr"/>
            <a:r>
              <a:rPr lang="en-US" sz="3600" b="1" dirty="0" smtClean="0"/>
              <a:t>KAB 2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2" y="240323"/>
            <a:ext cx="1839058" cy="18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2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LB" dirty="0"/>
              <a:t>الأهداف التدريبية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54" y="2160589"/>
            <a:ext cx="8840248" cy="388077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en-US" sz="2400" b="1" dirty="0" smtClean="0"/>
              <a:t>  </a:t>
            </a:r>
            <a:r>
              <a:rPr lang="ar-LB" sz="2400" b="1" dirty="0" smtClean="0"/>
              <a:t>سيتمكن </a:t>
            </a:r>
            <a:r>
              <a:rPr lang="ar-LB" sz="2400" b="1" dirty="0"/>
              <a:t>المتعلمون في نهاية دراسة هذا الموضوع وتطبيق أنشطته من:</a:t>
            </a:r>
            <a:endParaRPr lang="en-US" sz="2400" b="1" dirty="0"/>
          </a:p>
          <a:p>
            <a:pPr lvl="1" algn="just" rtl="1"/>
            <a:r>
              <a:rPr lang="ar-LB" sz="2400" b="1" dirty="0"/>
              <a:t>تحديد أهمية السجلات المالية لضبط أموال المؤسسة.</a:t>
            </a:r>
            <a:endParaRPr lang="en-US" sz="2400" b="1" dirty="0"/>
          </a:p>
          <a:p>
            <a:pPr lvl="1" algn="just" rtl="1"/>
            <a:r>
              <a:rPr lang="ar-LB" sz="2400" b="1" dirty="0"/>
              <a:t>استخدام دفتر الصندوق البسيط في تسجيل العمليات المالية النقدية.</a:t>
            </a:r>
            <a:endParaRPr lang="en-US" sz="2400" b="1" dirty="0"/>
          </a:p>
          <a:p>
            <a:pPr algn="just" rtl="1"/>
            <a:r>
              <a:rPr lang="ar-LB" sz="2400" b="1" dirty="0"/>
              <a:t>إعداد خطة التدفقات النقدية في المؤسسة، واتخاذ الإجراءات التصحيحية اللازمة لتفادي حدوث نقص في السيولة النقدية لديها.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2" y="240323"/>
            <a:ext cx="1839058" cy="18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5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الأسئلة الرئيسية حول حفظ السجلات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33996"/>
          </a:xfrm>
        </p:spPr>
        <p:txBody>
          <a:bodyPr>
            <a:noAutofit/>
          </a:bodyPr>
          <a:lstStyle/>
          <a:p>
            <a:pPr lvl="0" algn="r" rtl="1"/>
            <a:r>
              <a:rPr lang="ar-SA" sz="2400" b="1" dirty="0"/>
              <a:t>لم الاحتفاظ بالسجلاّت؟</a:t>
            </a:r>
            <a:endParaRPr lang="en-US" sz="2400" b="1" dirty="0"/>
          </a:p>
          <a:p>
            <a:pPr lvl="0" algn="r" rtl="1"/>
            <a:r>
              <a:rPr lang="ar-SA" sz="2400" b="1" dirty="0"/>
              <a:t>كيف يمكن وضع نظامٍ لحفظ السجلات؟</a:t>
            </a:r>
            <a:endParaRPr lang="en-US" sz="2400" b="1" dirty="0"/>
          </a:p>
          <a:p>
            <a:pPr lvl="0" algn="r" rtl="1"/>
            <a:r>
              <a:rPr lang="ar-SA" sz="2400" b="1" dirty="0"/>
              <a:t>ما المعلومات التي سيرغب الآخرون معرفتها بشأن الموارد المالية للمؤسسة؟</a:t>
            </a:r>
            <a:endParaRPr lang="en-US" sz="2400" b="1" dirty="0"/>
          </a:p>
          <a:p>
            <a:pPr lvl="0" algn="r" rtl="1"/>
            <a:r>
              <a:rPr lang="ar-SA" sz="2400" b="1" dirty="0"/>
              <a:t>أيّ نوعٍ من السجلات ينبغي أن تحتفظ به المؤسسة الصغيرة؟</a:t>
            </a:r>
            <a:endParaRPr lang="en-US" sz="2400" b="1" dirty="0"/>
          </a:p>
          <a:p>
            <a:pPr lvl="0" algn="r" rtl="1"/>
            <a:r>
              <a:rPr lang="ar-SA" sz="2400" b="1" dirty="0"/>
              <a:t>من سيتولّى مسؤولية حفظ السجلاّت المالية؟</a:t>
            </a:r>
            <a:endParaRPr lang="en-US" sz="2400" b="1" dirty="0"/>
          </a:p>
          <a:p>
            <a:pPr lvl="0" algn="r" rtl="1"/>
            <a:r>
              <a:rPr lang="ar-SA" sz="2400" b="1" dirty="0"/>
              <a:t>هل يُعتبر الخلط بين مال المؤسسة ومال الأسرة ممارسةً جيدة؟</a:t>
            </a:r>
            <a:endParaRPr lang="en-US" sz="2400" b="1" dirty="0"/>
          </a:p>
          <a:p>
            <a:pPr marL="0" indent="0" algn="r" rtl="1">
              <a:buNone/>
            </a:pPr>
            <a:r>
              <a:rPr lang="ar-SA" sz="2400" b="1" dirty="0"/>
              <a:t/>
            </a:r>
            <a:br>
              <a:rPr lang="ar-SA" sz="2400" b="1" dirty="0"/>
            </a:br>
            <a:r>
              <a:rPr lang="ar-LB" sz="2400" b="1" dirty="0"/>
              <a:t> </a:t>
            </a:r>
            <a:endParaRPr lang="en-US" sz="2400" b="1" dirty="0"/>
          </a:p>
          <a:p>
            <a:pPr algn="r" rtl="1"/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2" y="240323"/>
            <a:ext cx="1839058" cy="18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4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66910" y="571481"/>
            <a:ext cx="7772400" cy="1470025"/>
          </a:xfrm>
        </p:spPr>
        <p:txBody>
          <a:bodyPr/>
          <a:lstStyle/>
          <a:p>
            <a:pPr algn="ctr"/>
            <a:r>
              <a:rPr lang="ar-SA" dirty="0" smtClean="0"/>
              <a:t>دفتر الصندوق البسيط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صورة 3" descr="24377_1171768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288" y="2663329"/>
            <a:ext cx="3810000" cy="3276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2" y="240323"/>
            <a:ext cx="1839058" cy="18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دفتر صندوق بسيط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909" y="0"/>
            <a:ext cx="10410092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942" y="91342"/>
            <a:ext cx="1839058" cy="18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115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Trebuchet MS</vt:lpstr>
      <vt:lpstr>Wingdings 3</vt:lpstr>
      <vt:lpstr>Facet</vt:lpstr>
      <vt:lpstr>     الموضوع (7): إدارة الأموال </vt:lpstr>
      <vt:lpstr>الأهداف التدريبية </vt:lpstr>
      <vt:lpstr>الأسئلة الرئيسية حول حفظ السجلات</vt:lpstr>
      <vt:lpstr>دفتر الصندوق البسيط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الموضوع (7): إدارة الأموال </dc:title>
  <dc:creator>hp</dc:creator>
  <cp:lastModifiedBy>hp</cp:lastModifiedBy>
  <cp:revision>4</cp:revision>
  <dcterms:created xsi:type="dcterms:W3CDTF">2021-03-27T17:09:55Z</dcterms:created>
  <dcterms:modified xsi:type="dcterms:W3CDTF">2021-04-02T11:09:34Z</dcterms:modified>
</cp:coreProperties>
</file>