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sldIdLst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8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2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91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6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57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55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259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6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72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90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9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73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63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72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57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25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81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44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41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25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14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94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65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614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71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6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5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8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6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5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2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1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0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9AAE1-EB43-4F3D-8802-51EF8FF201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B36C1-EB49-420A-8363-BA7F2E01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1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F584~1.KHA\AppData\Local\Temp\Rar$DI85.704\طبعة تجريبية_pages-to-jpg-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6858000"/>
          </a:xfrm>
          <a:prstGeom prst="rect">
            <a:avLst/>
          </a:prstGeom>
          <a:noFill/>
        </p:spPr>
      </p:pic>
      <p:pic>
        <p:nvPicPr>
          <p:cNvPr id="2" name="Picture 2" descr="C:\Users\admin\Desktop\97993398_2777875712434405_435572745101220249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73727"/>
            <a:ext cx="685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9144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download (4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399"/>
            <a:ext cx="728662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55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F584~1.KHA\AppData\Local\Temp\Rar$DI16.704\طبعة تجريبية_pages-to-jpg-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662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F584~1.KHA\AppData\Local\Temp\Rar$DI89.704\طبعة تجريبية_pages-to-jpg-0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14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عرض على الشاشة (3:4)‏</PresentationFormat>
  <Paragraphs>0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3</vt:i4>
      </vt:variant>
    </vt:vector>
  </HeadingPairs>
  <TitlesOfParts>
    <vt:vector size="6" baseType="lpstr">
      <vt:lpstr>1_Office Theme</vt:lpstr>
      <vt:lpstr>2_Office Theme</vt:lpstr>
      <vt:lpstr>3_Office Theme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admin</dc:creator>
  <cp:lastModifiedBy>admin</cp:lastModifiedBy>
  <cp:revision>6</cp:revision>
  <dcterms:created xsi:type="dcterms:W3CDTF">2020-07-05T12:27:18Z</dcterms:created>
  <dcterms:modified xsi:type="dcterms:W3CDTF">2020-07-07T06:31:21Z</dcterms:modified>
</cp:coreProperties>
</file>