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1" r:id="rId4"/>
    <p:sldId id="260" r:id="rId5"/>
    <p:sldId id="259" r:id="rId6"/>
    <p:sldId id="262" r:id="rId7"/>
    <p:sldId id="258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png"/><Relationship Id="rId3" Type="http://schemas.openxmlformats.org/officeDocument/2006/relationships/tags" Target="../tags/tag7.xml"/><Relationship Id="rId2" Type="http://schemas.openxmlformats.org/officeDocument/2006/relationships/image" Target="../media/image6.png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834515" y="2151380"/>
            <a:ext cx="10010140" cy="25558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15670" y="369570"/>
            <a:ext cx="10568305" cy="62414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22325" y="666750"/>
            <a:ext cx="10600055" cy="53270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00735" y="1384300"/>
            <a:ext cx="10963275" cy="423291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23595" y="396875"/>
            <a:ext cx="10669905" cy="630999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79730" y="748665"/>
            <a:ext cx="11226165" cy="13074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62280" y="2186305"/>
            <a:ext cx="11411585" cy="37941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129030" y="86995"/>
            <a:ext cx="9789160" cy="65589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165860" y="167640"/>
            <a:ext cx="9917430" cy="662686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31875" y="497840"/>
            <a:ext cx="9808210" cy="612394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wateen Ghaleb</cp:lastModifiedBy>
  <cp:revision>1</cp:revision>
  <dcterms:created xsi:type="dcterms:W3CDTF">2024-07-26T23:04:00Z</dcterms:created>
  <dcterms:modified xsi:type="dcterms:W3CDTF">2024-07-26T23:04:00Z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108F1A83B43242E58F89FDC746C421AC_11</vt:lpwstr>
  </property>
  <property fmtid="{D5CDD505-2E9C-101B-9397-08002B2CF9AE}" pid="3" name="KSOProductBuildVer">
    <vt:lpwstr>1033-12.2.0.17153</vt:lpwstr>
  </property>
</Properties>
</file>