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9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0-06-08T09:19:02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24045 4149 0,'0'0'452,"21"0"-436,1 0-16,-1 0 15,-21 0 1,21 0-16,21 0 16,-42 0-16,21 0 15,1 0-15,20 0 16,-42 0-16,21 0 15,0 0-15,0 0 16,-21 0-16,22 0 16,-1 0-16,0 0 15,-21 0 1,21 0-1,0 0-15,0 0 16,-21 0-16,22 0 16,20 0-16,-42 0 15,42 0 1,-21 0-16,-21 0 15,43 0-15,-22 0 16,0 0-16,21 0 16,-42 0-16,22 0 15,-1 0 1,0 0-16,-21 0 15,21 0 1,0 0-16,0 0 16,-21 0-1,22 0-15,-1 0 16,0 0-16,-21 0 15,21 21-15,0-21 16,0 0-16,1 0 16,41 21-16,-63-21 15,21 0 1,22 21-16,-43-21 47,42 21-16,-21 1-16,0-22 1,22 0 0,-22 21-16,0 0 15,21-21-15,-21 21 16,1-21-1,-1 21-15,0-21 16,21 0 0,-42 21-16,21-21 15,1 22 1,-1-22 62,0 21-63,0-21 17,0 42 14,-21-42-14,21 21-32,-21-21 15,22 21-15,-22 1 16,21-1-1,-21-21-15,0 42 16,0-42 0,21 21-16,-21 0 15,0 1-15,0 20 16,0-42-16,21 21 15,-21-21 1,21 42-16,-21-42 16,0 22-16,0-22 15,0 42-15,0-42 16,0 21-1,0-21 1,0 42 0,0-42-16,0 22 15,0-22 1,21 21-16,-21 0 15,0 0 1,0-21 31,0 42-47,0-42 15,0 22-15,0-22 16,0 42-16,0-42 16,0 21-1,0-21-15,0 42 16,0-42-1,0 22-15,0-22 16,0 42 0,0-21-16,0-21 15,0 42 1,0-20-1,0 20-15,0-21 16,0-21-16,0 21 16,0 0-16,0 1 15,0-1 1,0 0-16,0 0 15,0 0-15,0 0 16,0 22-16,0-43 16,0 21-1,0 0-15,0 21 16,0-20-16,0-22 15,0 21-15,0-21 16,0 42-16,0-21 16,0 22-16,0-22 15,0-21-15,0 21 16,0 0-16,0 0 15,0-21 1,0 21-16,0 1 16,0-1-1,0-21-15,0 21 16,0 0-16,0 0 15,0 0-15,0 1 16,0-1-16,0-21 16,0 42-16,0-21 15,0-21 1,0 21-16,0 1 15,0-1 1,0-21 15,0 21-15,0 0-16,-21 21 15,21-42-15,0 22 16,0 20-16,0-42 16,0 42-1,0-42 1,0 21-1,0-21 1,0 22 0,0-22-1</inkml:trace>
  <inkml:trace contextRef="#ctx0" brushRef="#br0" timeOffset="1700.4872">25908 6181 0,'0'0'125,"0"0"-94,-21 0-15,0 0-16,21 0 16,0 21-16,0-21 15,-22 21 1,22 0-16,0-21 15,0 21 1,-21-21 0,21 43 30,0-43-46,0 21 16,-21 0-16,21 0 16,0-21-16,0 21 15,-21 1-15,21-1 16,0 0-16,0 0 15,0-21 1,-21 0 202,0 0-202,-1 0 0,1 0-1,0 0 1,21-21-16,-42 21 15,42 0 1,-21-21-16,-1 21 16,1-21-1,21 21 1,-21 0-1,0 0-15,0 0 16,0-22 0</inkml:trace>
  <inkml:trace contextRef="#ctx0" brushRef="#br0" timeOffset="3088.9584">26776 2667 0,'0'0'109,"0"42"-93,-21 1-16,-1-1 15,1 0-15,-21 22 16,21-43-16,21 21 15,-43 22-15,22-43 16,21 0-16,0-21 16,-21 43-16,0-22 15,0 0-15,21 0 16,-21-21-16,-1 64 15,-20-22-15,42-42 16,-42 42-16,42-21 16,-21 1-16,-1 41 15,1-42 1,0 0-16,0 1 15,21-1-15,0 0 16,-42 0-16,42 0 16,-22 0-16,22 1 15,-21 20-15,-21-21 16,21 21-16,0-42 15,-1 43-15,1-43 16,21 21-16,-21 21 16,21-42-16,-21 21 15,0 1-15,-22 20 16,43-42-16,-21 21 15,-21 21-15,42-42 16,-42 22 0,20-1-16,1-21 15,21 21 1,-21-21-1,0 42 1,0-42 0,21 21-16,-21 1 31,-1-22-31,22 0 31</inkml:trace>
  <inkml:trace contextRef="#ctx0" brushRef="#br0" timeOffset="4430.6272">25760 3725 0,'0'0'140,"0"64"-124,0-64-1,0 21-15,-21 21 16,21-42-16,-22 43 15,22-22-15,-21 0 16,21 0-16,0 0 16,0 1-1,0-1 1,0-21 15,0 21-15,-21 0-1,21-21 1,0 21-1,0-21-15,0 21 16,-21 1 0,0-1 15,21-21-16,0 21 17,0 0 14,0-21-14,21 0-1,0 21-31,-21-21 15,21 0-15,-21 0 16,21 0-16,22 0 16,-43 0-16,21 0 15,21 0-15,-21 0 16,-21 0-16,22 0 15,-1 0-15,0 0 16,-21 0-16,21 0 16,0 0-1,0 0 1,-21 0 15</inkml:trace>
  <inkml:trace contextRef="#ctx0" brushRef="#br0" timeOffset="8143.6176">26755 2096 0,'0'0'109,"0"42"-109,0 43 16,21-22-16,0 1 15,0-22 1,-21 0-16,21-21 15,0 22-15,-21-22 16,0 0 0,0-21 15,0 0 156,0 0-171,0-21-16,0-21 15,-21 20 1,21-20-16,0 21 15,0 0-15,-21-22 16,21 1-16,0 0 16,0 21-16,0-1 15,0-41-15,0 42 16,-21 0-16,21-1 15,0-41-15,0 63 16,0-21-16,0 0 16,0-1-16,0 22 15,0-21-15,0 0 16,0 0-1,0 21 1,0-21 0,0 0-1,0-1 1,0 22 15,0-21-15,21 21-16,-21 0 15,21 0 1,22 0-16,-22 0 15,-21 0 1,21 0 0,0 0-16,-21 0 15,21 0 16,0 0 1,1 0-17,-22 0-15,21 0 16,0 21-16,-21 1 15,21-22 1,-21 0-16,21 21 16,-21-21-1,21 42 1,1-21-1,-22 0-15,21 22 16,-21-22 0,0 0-16,0-21 15,0 42 1,0 1-16,0-43 15,0 21-15,0 21 16,0-42-16,0 21 16,0 1-16,0-1 15,0-21 1,0 21-16,0-21 15,0 21-15,-21 0 16,-1-21 31,1 0-32,21 0-15,-21 0 16,0 0 0,0 21-1,21-21 16,-21 0-15,-1 0-16,1 0 16,21 0-16,-42 0 31,42 22 172,21-22-188,-21 0-15,21 0 16,0 0-16,1 0 15,-1 0-15,0 0 16,0 0-16,0 0 16,-21 0-16,43 0 15,-43 0 1,21 0 15,-21 0 78,42 0-78,-42 0-15,21 21 0,-21-21-1,0 21 1,0 0-1,0-21 1,0 21-16,0 0 16,0 1 15,0-22 0,0 21-15,0 0 15,0 0-16,0 0 17,-21-21-17,0 21 1,0 22-1,0-43 32,21 0-31,-43 0 15,43 0-15,-21 0-1,21 0 1,-42 0-1,42 0-15,-21 0 78,21 0-62,-43 0 0,43 0-16,-21 0 15,21 0 1,-21 0 15,-21 0 0,42 0 0,-22 0 47,22-21-15</inkml:trace>
  <inkml:trace contextRef="#ctx0" brushRef="#br0" timeOffset="10343.3304">27347 2265 0,'-21'0'156,"21"0"-156,0 21 15,0-21-15,0 21 16,21 0-16,-21 22 16,0-43-1,21 21 1,-21-21-16,0 42 15,22-42 1,-22 21 31,0-21-32,0 22-15,0-22 32,0 21-32,0 0 15,0-21 1,0 21-1,0 0 110,0-21-62,-22 0 15,1-21-63,21 21 1,0-21-1,0 0 1,0 21 0,0-21-16,0-1 15,0 1 1,0 21 15,0-21-15,0-21-16,-21 42 31,21-43-16,0 43 1,0-21 0,0 21 15,0-42-16,0 21 1,21 0 15,-21-1-31,0 22 31,21-21-31,-21 0 16,22 21 0,-22-21-1,0 21-15,0-21 16,21 0-1,0-22 17,-21 43-17,21 0 1,-21-21-16,21 21 47,0 0 46</inkml:trace>
  <inkml:trace contextRef="#ctx0" brushRef="#br0" timeOffset="13104.672">27834 1990 0,'0'0'188,"-21"0"-188,21 0 15,-21 0-15,21 0 31,-21 0 1,-1 0-17,22 0 1,-21 0-16,21 0 15,-21 21 17,21 0 46,0-21-63,0 21-15,-21 0 16,21 1-1,0-22-15,0 21 16,-21 0-16,21 0 31,0 0-15,0 0-1,0-21-15,0 22 16,0 20 0,0-42-1,0 42 1,0-42-16,21 21 47,0-21-47,-21 22 15,42-1 1,-42-21-1,22 21 1,-22-21 31,21 0-16,-21 0 141,0 0-141,0 0-16,0-21 17,0 0-32,0-1 15,0 22-15,0-21 16,0 0-1,0 0-15,0 21 16,0-21 0,0 0-16,0-1 15,0 22 1,0-21-16,0 0 47,0 0-16,0 0-16,0 0 1,0-1 0,0 22-1,0-21 16,0 0 1,0 0-17,0 21 16,0-21 47,0 21-46,0 0-1,21 0-31,0 21 15,-21-21 1,21 42 0,0 1-1,-21-43 1,22 21-1,-22 0 1,0-21-16,0 21 16,21-21-1,-21 42-15,0-42 16,21 22-1,21 20 32,-42-42 31,21 0-62,-21 0-1,0 0 173</inkml:trace>
  <inkml:trace contextRef="#ctx0" brushRef="#br0" timeOffset="15475.9894">28046 2011 0,'21'21'140,"0"-21"-124,-21 21-16,0-21 15,0 21 1,0 1 0,0-1 15,21-21-31,-21 21 125,0 0-110,0 0 1,0-21-16,0 21 15,0 1 48,0-1-16,0-42 187,0 21-219,-21-22 1,21 22-16,0-21 15,0 0 17,-21 0-17,21 21 1,-21-21-1,21 0 17,0-1-17,0 22 1,0-21 15,0 0-15,0 0-1,0 21 1,0-21-1,0 21-15,0-21 16,0-1-16,0 22 16,0-21 15,21 21-16,-21-21 1,0 0 0,0 21-1,21-21 16,0 21 125,-21 0-140,21 0 15,1 0 0,-1 21-15,0-21 15,-21 0-15,21 21-1,0-21 17,0 42-17,1-42-15,-22 22 16,21-22-1,-21 21 1,0 0-16,0-21 16,21 21-1,-21 0-15,21 0 31,0 1 1,-21-22-17,0 21 1,21 0-16,-21-21 15,22 21-15,-22-21 16,0 21 15</inkml:trace>
  <inkml:trace contextRef="#ctx0" brushRef="#br0" timeOffset="17784.8042">28744 1672 0,'0'0'406,"0"0"-375,0 21 0,-21 1 0,0-22 1,21 21-17,-21-21 1,21 21 15,-21 0 0,21-21-15,-43 21 31,43-21-16,-21 43 0,21-22 16,0-21-47,0 42 15,0-42 1,0 21 0,0-21-16,0 43 15,0-22 1,0 0-1,0-21 1,42 21 0,-42-21-16,22 21 31,-22-21-16,21 0-15,-21 0 250,21 21-219,0-21-15,0 0-1,-21 0 1,43 0-16,-43 0 16,21 0-16,-21 0 15,21 0 79,0 0-79,0 0 1,-21 0 31,21 0-16,1-21-15,-22 21 77</inkml:trace>
  <inkml:trace contextRef="#ctx0" brushRef="#br0" timeOffset="19968.8181">28808 1334 0,'0'0'172,"0"0"-125,21 0-47,-21 21 15,21 0-15,-21-21 16,0 42-16,21-42 15,-21 21-15,21 1 16,-21-1-16,22 0 16,-1 0-1,-21 0 1,0-21-1,0 21 1,0 1-16,21 20 16,0 0-16,-21-21 15,42 1-15,-42-1 16,0 0-1,43 0 1,-43 0 15,0 0-31,0 1 16,21 41-1,-21-63 1,21 21-16,-21 0 16,21 1-16,-21-1 15,21 0-15,-21 0 16,0-21-1,0 21 1,0-21 140,-21 0-140,-21-21-1,42 0 1,-21 21-1,21-21-15,0 21 16,0-21-16,0-22 16,0 43-16,0-21 15,0 0-15,0 0 16,0 21-16,0-21 15,0-1-15,0 1 16,0 21 0,0-21-1,0 0 1,0 21 15,21-21-31,-21 0 16,21-1-1,-21 22-15,21-42 16,0 21-16,1 0 15,-1 21-15,0-21 16,0 21-16,0-43 16,0 43-1,1-21-15,-22 0 16,21 21 31,0 0-47,0-21 15,21 0 1,-20 21 46,-22 0-15,42 0-31,-21 0-16,-21 21 15,21-21-15,0 42 16,-21-42-16,0 21 15,22 0-15,-22 1 16,21 41 0,-21-42-1,42 0 1,-42 1-16,0-22 15,0 21 1,0 0 0,0 0-16,0-21 15,0 21-15,21 22 16,-21-22-1,0-21-15,21 21 16</inkml:trace>
  <inkml:trace contextRef="#ctx0" brushRef="#br0" timeOffset="30951.2886">21251 4466 0,'0'-21'140,"0"21"-124,0-42-16,0 42 15,43-21-15,-1 21 16,-21 0-16,0 0 15,22 0-15,-43 0 16,42 0-16,0 0 16,1 0-16,-22 0 15,21 0-15,0 0 16,1 0-16,-22 0 15,0 0 1,0 0-16,-21 0 16,21 0-1,1 0-15,20 0 16,-42 0-1,21 0-15,0 0 16,0 0 0,-21 0-1,22 0 1,-1 0-1,0 0-15,-21 0 16,21 0-16,21 0 16,-42 0-16,43 0 15,-1 0-15,-42 0 16,64 0-16,-43 21 15,0-21 1,0 0-16,0 0 16,-21 21 15,21-21-31,1 0 31,-1 21-15,-21 0-1,21-21 1,0 21-16,-21 1 15,21-22-15,0 21 32,-21 21-17,0-21 1,0 0-16,0 1 15,0-22-15,0 42 16,22-42-16,-22 21 16,0-21-16,0 21 15,0 0 1,0 1-1,0-22 1,0 21-16,0 21 16,0-21-16,0-21 15,0 21-15,0 1 16,0-1-1,0-21 1,0 21-16,0 0 16,0 0-1,0-21 16,0 21-15,0 1 0,0-1-16,-22-21 15,22 21-15,0 0 16,0 0-16,0-21 15,0 21-15,0 1 16,0-1-16,0-21 16,-21 21-16,21 0 15,0 0 1,0-21-16,0 21 15,-21 1 1,21-1 0,0-21-16,0 21 15,0 0 1,0 0-16,0-21 15,0 21 1,0 22 0,0-43-16,0 21 15,0 0-15,0 0 16,0-21-16,-21 21 15,21 1-15,0-1 16,0-21 0,0 21-1,0 42 1,0-63-16,0 22 15,0-1-15,0 0 16,0 21-16,0-42 16,0 21-16,0-21 15,0 22-15,0-1 16,0 0-16,0-21 15,0 21-15,0 0 16,0 0-16,0-21 16,0 22-1,0-1-15,0 0 16,0-21-16,0 21 15,0 0 1,0 0-16,0-21 16,-21 22-16,21-1 15,0 0 1,0-21-16,-21 42 15,21-42 1,0 21-16,0-21 16,0 22-16,0-1 15,0 0 1,-22 0-1,22 0-15,0-21 16,0 21-16,0-21 16,0 43-16,0-43 15,0 21 1,0-21-16,-21 21 15,21-21-15,0 42 16,0-42-16,0 43 16,-21-1-16,21-21 15,0 0-15,0 22 16,0-22-16,0 0 15,0 21 1,0-42-16,0 22 16,0-22-16,0 42 15,0-42-15,0 21 16,0 21-16,0-42 15,0 22-15,0-22 16,0 42-16,0-42 16,0 21-16,0-21 15,0 42-15,0-42 16,0 43-1,21-43 1,-21 21-16,0-21 16,0 21-16,21 0 15,-21 0 1,0-21-1,0 22-15,0-22 16,22 42-16,-22-21 16,0 0-16,0 22 15,21-43-15,-21 21 16,0 0-16,0 0 15,0-21 1,0 42-16,21 1 16,-21-43-16,0 42 15,0-21-15,0-21 16,0 43-16,0-43 15,0 21-15,0 21 16,0-42-16,0 21 16,0 0-16,21 22 15,-21 20 1,0-42-16,0-21 15,21 43-15,-21-1 16,0-21-16,0 0 16,21 1-16,-21-1 15,0 0-15,0-21 16,0 42-16,0-42 15,0 43-15,43-22 16,-43 0-16,0-21 16,0 21-16,0-21 15,0 42-15,0-42 16,0 22-16,0 20 15,0-21 1,21 0-16,-21 22 16,0-43-16,0 42 15,0-21-15,0-21 16,21 42-16,-21-42 15,0 22-15,0-1 16,0 0-16,0 0 16,21 0-16,-21 0 15,0 1-15,0-1 16,0-21-16,21 42 15,-21-42 1,0 21 0,0-21-1,0 43 1,0-43-1,0 21 1,0-21 0,-21 21-1,21 0 32,-21-21-31,0 21-1,0 0 1,21 1-1,-21-22 32,21 0-16,-22 21-31,1-21 32,21 0-17,-21 0 1,-21 21-16,42-21 15,-43 21 1,43-21-16,-42 21 16,21-21-16,21 0 15,-21 21-15,0-21 16,-1 0-16,22 0 15,-21 0 1,-21 0-16,21 0 16,21 0-16,-21 0 15,-1 0-15,1 0 16,0 0-1,0 0 1,0 0-16,21 0 16,-43 0-16,22 0 15,21 0-15,-21 0 16,-21 0-16,21 0 15,21 0 1,-22 0-16,1 0 16,21 0-16,-21 0 46,0 0-30,0 0-16,0 0 16,-1 0-1,1 0 1,0 0-16,21 0 15,-21 0 1,21-21 0,-42 21 15,42 0-16,-43-21 17,43 0-17,-21 0 1,0 21-1,0-21 1,21-1 0,-21 22-1,21-21-15,0 21 16,-22-21-16,1 0 31,21 0-15,-21 21-16,21-21 15,0-1-15,0 22 16,-21-21-16,0 0 31,21 0-31,0 21 16,-21-21-1,21 0-15,0-1 16,-22-20-16,22 42 15,0-42-15,0 42 16,0-21-16,0-22 16,-21 43-16,21-21 15,-21 21 1,21-42-1,0 42-15,0-21 16,0-22-16,0 43 16,0-42-16,0 21 15,0 0-15,0-1 16,0-20-16,0 42 15,0-42-15,0 21 16,0 21-16,0-22 16,0 1-16,0 0 15,0 0-15,0 0 16,0 0-16,0-1 15,0 22 1,0-21-16,0-21 16,0 42-16,0-42 15,0 20-15,0 22 16,-21-42-16,21 21 15,0 0-15,0 0 16,0 21-16,0-22 16,0-20-16,0 21 15,0 21-15,0-21 16,0 0-16,0-1 15,0 22-15,0-21 16,0 0-16,0 0 16,0 21-16,0-21 15,0 0-15,0-1 16,0 1-16,0 0 15,0 0-15,0 0 16,0-22-16,0 22 16,0 21-16,-21-42 15,21 21 1,-21-22 15,21 43-31,0-21 16,0-21-16,0 21 15,0 0-15,0-22 16,0 22-16,0 21 15,-22-42-15,22 21 16,0 21-16,0-43 16,0 43-16,0-21 15,0 21-15,0-42 16,0 21-16,0-22 15,0 22-15,0-21 16,0-1-16,0 43 16,0-42-16,0 21 15,0 0-15,0 0 16,0-1-16,0 1 15,0 0-15,0 0 16,0 0-16,0 0 16,0-1-16,0 1 15,0-21-15,0 21 16,0 0-16,0-1 15,0 1 1,0-21-16,0 21 16,0-22-16,0 22 15,0-42-15,0 42 16,0 21-16,0-43 15,0 1-15,0 21 16,0 0-16,0-1 16,0-20-16,0 42 15,0-21-15,0 0 16,0 0-16,0 21 15,0-22-15,0 1 16,0-21-16,0 42 16,0-42-16,0 20 15,0-20-15,0 21 16,0 0-16,0-22 15,0 43-15,0-21 16,0 0-16,0 0 16,0 0-16,-42 0 15,42-1-15,0 22 16,0-42-16,0 42 15,0-21 1,0 0-16,0 0 16,0-1-16,0 1 15,-21 0 1,21 21-16,0-21 15,0 0-15,0 21 16,0-21-16,0-1 16,0 1-16,0 21 15,0-21-15,0 0 16,0 0-16,0 21 15,0-21-15,0-1 16,0 1 0,0 21-1,0-21-15,0 0 16,0 0-1,0 0-15,0 21 16,0-22 0,0 1-16,21 0 15,-21 21-15,0-21 31,0 0-15,0 21 0,0-21-1,0-1 1,21 1-1,0 0 1,-21 21 0,22-21-1,-22 0 1,0 21-16,21-43 15,-21 1 1,42 21 15,-42 0-15,0 21 31,0-21-47,0-1 31,0 1 0,21 21-15</inkml:trace>
  <inkml:trace contextRef="#ctx0" brushRef="#br0" timeOffset="32214.8967">19283 4339 0,'0'0'172,"0"0"-157,42 0-15,-21 0 16,43 0-16,-43 21 16,21 1-16,43-22 15,-43 21-15,1-21 16,-1 42-16,0-42 15,-42 0 1,43 0-16,-22 21 16,0-21-16,21 21 15,-21-21-15,-21 0 16,43 22-16,-43-22 15,42 0-15,0 21 16,-42-21-16,43 0 16,-22 0-16,0 0 15,-21 21-15,21-21 16,22 21-16,-43 0 15,63 0 1,-21-21 0,1 43-16,-22-43 15,21 21-15,-21 0 16,43 21-16,-1-20 15,-63-1-15,43 0 16,-1 0 0,-42-21-1,21 0-15,0 0 16,1 21 109</inkml:trace>
  <inkml:trace contextRef="#ctx0" brushRef="#br0" timeOffset="33478.5048">20764 4572 0,'0'0'109,"0"0"-93,0 64-16,0 20 15,0-20-15,0-22 16,0 0-16,0 22 16,0-43-16,0 21 15,0-20-15,0-1 16,0 21-16,0-42 15,0 21 1,-21-21 187,21 0-203,-21 0 15,-21 0-15,42 0 16,-21 0-16,-1 0 16,1 0 15,21 0-16,-21 0 1,0 0 0,0 0-16,21 0 15,-43 0 1,22 0 15,0 0-15,21 0-16</inkml:trace>
  <inkml:trace contextRef="#ctx0" brushRef="#br0" timeOffset="34570.5118">17314 4784 0,'0'21'156,"21"21"-140,-21-21-16,22 43 15,-1-22-15,21 22 16,-42-22-16,21 0 16,0-20-16,1 20 15,-1-21-15,-21 0 16,21 0 46,0-21-62,-21 22 16,21-1-16,-21-21 15,21 21 1,1 0-16,-22 0 16,0-21-1</inkml:trace>
  <inkml:trace contextRef="#ctx0" brushRef="#br0" timeOffset="35366.1169">18097 5165 0,'0'0'47,"0"0"-31,-42 0-16,0 0 15,21 21-15,-1 0 16,22-21-16,-21 0 16,0 0-16,0 0 15,21 21-15,-21-21 16,0 21-16,21-21 31,-22 0-15,22 0-16,-21 0 15,0 22 1,-21-22-16,42 0 15,-43 42 1,43-42-16,-21 0 16,21 0 62</inkml:trace>
  <inkml:trace contextRef="#ctx0" brushRef="#br0" timeOffset="37409.7297">18119 5017 0,'0'0'234,"0"0"-234,0 21 15,0 0 1,0-21 0,0 21-1,0 0-15,0-21 16,0 21-16,21-21 31,-21 22-31,21-22 16,0 21 15,0-21 16,0 0-32,1 0 32,-22 0-16,21 0-15,0 0-1,0 0 17,-21 0-17,21 0 1,0 0-1,1 0-15,-22-21 16,21 21 15,-21-22 16,0 1-31,0 0-1,0 21-15,0-21 16,0 0-1,0 0 1,0 21 0,0-22-1,0 1 16,0 0 1,-21 21 46,-1 0-63,22 0 63,-21 0-62,0 0-1,0 0 1,21 0 0,-21 0-1,0 0 63,-1 0-62,22 0 31,-21 0-32,0 0 1,0 0-1,21 21 1,-21-21 0,21 0-1</inkml:trace>
  <inkml:trace contextRef="#ctx0" brushRef="#br0" timeOffset="39827.7455">18711 4868 0,'-21'0'203,"0"0"-187,21 0-1,-21 0 32,0 0-31,-1 0-1,22 0 1,-21 0 0,0 0-16,21 0 46,-21 0-14,21 22-17,-21-1 1,0 0-1,21-21 1,0 21 0,0 0-1,0 0-15,0-21 16,0 22-1,0-1 1,21 0 0,-21-21-1,21 21 1,-21 0 15,21-21-15,0 0 15,-21 0-16,21 0 17,1 0 14,-1 0-30,-21 0 93,21 0-46,0 0-1,0 0-62,-21 0 16,0-21-1,0 21 1,21-21-16,-21 21 31,0-21-15,0 21-1,22-21 1,-1-1 15,-21 1 31,0 21-62,0-42 110,0 42-79,-21-21 0,21 21-31,-22-21 94,22 21-32,-21-22-62,0 22 47,0-42 15,21 42 47,-42 0-77</inkml:trace>
  <inkml:trace contextRef="#ctx0" brushRef="#br0" timeOffset="42120.9602">19008 4763 0,'21'0'125,"-21"21"-125,21 21 16,0 22-16,0-43 15,0 42-15,1-42 16,-1 43-16,-21-43 15,0 21-15,42-20 16,-42-1 0,21 0-1,-21 0 1,0 21-16,0-42 15,43 43-15,-43-22 16,0 0 0,0-21-1,0 21-15,0-21 16,21 43-1,-21-43 110,-21 0-109,21 0-1,-22-22 1,1 1-16,0 0 16,21-21-16,0 42 15,0-21-15,0 21 16,-21-43-16,21 43 15,-21-42-15,21 21 16,-21 21 0,21-21-16,0-1 15,0 1-15,-22 0 16,22 0 31,0 0-32,0 0-15,0 21 16,0-22-16,0 1 15,0 0 1,0 21-16,0-42 16,0 42-16,0-21 15,0 21-15,0-22 16,0 1-1,0 0-15,0 21 16,0-42-16,0 21 16,0 21-16,0-22 15,0 1-15,0 0 16,0 0-16,22-21 15,-22 42-15,21-22 16,-21 22-16,0-21 16,0 21-16,0-21 62,21 0-46,0 21 46,-21 0-46,21 0-1,0 0 1,1 0-16,-22 0 15,21 0-15,0 0 16,0 0 0,0 21-1,-21-21 1,21 0 15,1 21-31,-22-21 16,0 21 15,0 1 0,0-22-31,0 21 16,0 0 15,0 0-16,0-21 1,0 21 0,0 0-1,0-21 1,-22 22-1,22-1-15,-21 0 16,0 0-16,0-21 16,21 0-1,-21 0-15,21 0 16,-21 21-1,-1-21 1,22 21 0,-21-21-1,21 0-15,-21 0 16,0 0-1,21 22-15,-21-22 16,21 0 15</inkml:trace>
  <inkml:trace contextRef="#ctx0" brushRef="#br0" timeOffset="48064.5983">23537 3789 0,'0'-21'109,"-21"21"-93,21 0 0,-21 0-16,21 0 15,-42 0-15,42 0 16,-22 0-16,22 0 15,-42 0-15,21 0 16,0 21-16,0-21 16,21 0-1,-22 21 1,22-21-1,-21 21 17,21 0-17,0 1-15,0-1 16,0 0-1,0-21-15,0 21 16,0 0-16,0 0 16,0-21-1,0 22 1,21-22-1,-21 0 1,43 42 0,-43-42-1,21 0 1,-21 0-16,21 0 31,0 21-31,0-21 31,-21 0 0,43 21-15,-22-21-16,0 21 16,-21-21 30,21 0-30,0 0 0,1 0 124,-22 0-109,21 0-31,-21 0 16,21 0-1,-21-21 1,21 0 15,-21 21-15,0-21-1,0 21-15,21-21 16,-21 21-16,0-21 31,0-1 0,0 1-15,21 21 0,-21-21-1,0 0-15,0 21 16,0-21 15,0 0-15,0-1-1,0 22 16,0-42-15,0 21 0,-21 21 15,0-21 47,21 21-16,-21 0-46,-21 0-16,42 0 15,-22 0-15,-20 0 16,42 0-16,-21 0 16,-21 0-16,20 0 15,22 0 79,-21 0-79,0 0-15,0 0 16,21 0 0</inkml:trace>
  <inkml:trace contextRef="#ctx0" brushRef="#br0" timeOffset="49484.2072">22500 2096 0,'0'-22'78,"0"22"-62,0 0-16,21 0 15,-21 22-15,21 20 16,-21-21-1,0 21-15,43 1 16,-22-22-16,-21 42 16,0-20-16,21 20 15,-21-20-15,42-1 16,-42 0-16,22 22 15,-22-43-15,21 0 16,-21-21-16,21 42 16,0-20 15,-21-1-31,0 21 15,21 0-15,-21-20 16,0 20-16,0-21 16,0 0-16,21 22 15,-21-43-15,0 21 16,0 0-1,0 0-15,22 21 16,-1 1-16,0-1 16,-21-21-16,21 22 15,-21-43-15,21 21 16,-21-21-1,0 42-15,0-42 16</inkml:trace>
  <inkml:trace contextRef="#ctx0" brushRef="#br0" timeOffset="50623.0147">23220 3048 0,'-21'0'78,"-1"0"-46,1 0-32,0 21 15,0-21-15,21 43 16,0-22-16,-21 21 15,21-21-15,-21 0 16,21 22 0,-22-1-1,1-42-15,21 42 16,-21-20-1,21-1 32,0 0-47,-21 0 16,0 0-1,21-21 1,-21 21 78,-1-21-79,1 0-15,-21 0 16,21 0-16,-43 0 15,43 0-15,-42-21 16,41 21-16,1 0 16,-21-21-1,21 0-15,-22 0 16,22 0-16,0 21 15,0-22-15,0 1 16,0 21-16,-22-21 16,43 21-16</inkml:trace>
  <inkml:trace contextRef="#ctx0" brushRef="#br0" timeOffset="51465.42">21611 1609 0,'0'21'109,"0"42"-93,0 1-16,0-1 15,0 22-15,0 21 16,0-43-16,0-41 15,0 20-15,0-21 16,0 0-16,0 0 16,0 1-1,0-22-15,0 21 16,0 0-1,0 0 1,0-21 15,-21 21-31,21 0 16</inkml:trace>
  <inkml:trace contextRef="#ctx0" brushRef="#br0" timeOffset="53056.6303">21526 1651 0,'0'-21'31,"22"21"-16,-1 0 17,-21 0-17,21 0-15,0 0 16,0 0-1,-21 0-15,43 0 16,-22 0-16,0 0 16,0 21-1,-21-21 1,21 21-16,-21 0 15,43 1-15,-22-1 16,0-21-16,-21 21 16,0-21-16,21 21 15,0 21 1,0-20-16,-21-22 15,22 21 1,-22-21 0,42 21-16,-42 0 15,0-21-15,21 21 16,-21 0 15,0 1-15,21-22 202,-21-22-218,0 1 16,0 0-16,0-21 15,0 21-15,0-1 16,0-20-16,0 21 15,0 21-15,0-42 16,0 20-16,0-20 16,0 21-16,0 0 15,0-22-15,0 22 16,0-21-16,0 21 15,0 0-15,0-22 16,0 43-16,0-21 16,0-21-1,-21 42-15,21-21 16,0-22-16,0 43 15,0-21-15,0 0 16,0 0 0,0 21-1</inkml:trace>
  <inkml:trace contextRef="#ctx0" brushRef="#br0" timeOffset="55131.4436">22331 1609 0,'0'-21'250,"0"21"-250,-21 0 15,-1 0 1,1 0-1,21 0 1,-21 0 0,0 21 30,21-21-30,0 21 0,-21-21-1,21 21 1,-21-21-1,21 42 1,0-42-16,0 22 16,0-22-1,0 42-15,0-42 16,0 42-1,0-21 1,0-21-16,0 22 16,0-1-1,0 0-15,0-21 16,0 21-1,0 0 1,21-21 15,0 0-15,0 0-16,-21 21 15,21 1 1,0-22 78,1 0-63,-22 0-16,21 0 1,0 0 15,0 0-15,-21 0-1,21 0 1,-21-22-16,21 22 16,1 0-1,-22-21 1,21 21-16,-21-21 15,21 0 32,0 21-31,-21-21 15,0 21-15,0-21-1,0-1 1,0 1-1,0 21 17,0-21-17,0 0 1,0 0-1,-21 21 1,21-21 15,-42-1-15,42 1-16,0 21 15,0-21 1,-22 0 0,22 21 30,-21-21-30,0 0 15</inkml:trace>
  <inkml:trace contextRef="#ctx0" brushRef="#br0" timeOffset="57830.2608">23029 1588 0,'-21'-22'47,"0"1"-31,21 21-1,-21 0-15,21 0 94,-21-21-94,-1 21 31,1 0 47,21 0-62,-42 0-16,42 0 15,-42 21-15,42-21 16,-22 0-16,1 21 16,-21 1-1,42-1 1,-21-21-1,21 21 1,0 0 0,0-21-1,0 21-15,0-21 16,0 43-16,0-43 15,0 21-15,0 21 16,0-42 0,0 21-1,0-21 1,0 43-16,0-22 31,21 0 0,0-21-15,-21 21-1,21-21-15,0 21 16,-21 0 46,22-21-46,-22 0 46,21 0-46,0 0-16,0 0 16,-21 0-16,21 0 15,0 0 1,1 0-1,-22-21 1,0 21-16,0-21 47,0 0-32,0 0 1,21 0-16,-21-1 31,0 1-31,0 0 16,0 0-16,0 0 15,0 0-15,0-1 16,0 1 0,0 0-16,0-21 15,0 42-15,0-21 16,0 21-1,0-43-15,0 43 16,0-21-16,0-21 16,-21 42-16,-1-43 15,22 1 1,0 42-16,-42-42 15,42 21-15,0-1 16,0 22-16,-21-42 16,21 21-1,0 21-15,0-42 16,0 20-16,-21 1 15,0-21-15,21 42 16,0-21-16,-22-22 16,1 22-1,21 0 1,-21-21-16,0 42 31,42 0 125,-21 0-156,0 42 16,0 0-1,21 1-15,22-1 16,-43 22-1,21-43-15,0 21 16,-21-21-16,0 0 16,21 1-16,0-1 15,-21 0 1,0-21-16,0 21 15,21 0-15,1 0 16,-22 1 0,21-1-1,-21 0 1,0 0-16,21 21 15,-21-42 1,42 64-16,-42-43 16,21-21-16,-21 21 15,0-21-15,0 21 16,43 1-16,-43 20 15,21-42 1,0 21 0,-21-21 15,21 21-31,-21-21 31,21 21-15,-21 1 15,22-22 47,-1 0-47,-21 0-15</inkml:trace>
  <inkml:trace contextRef="#ctx0" brushRef="#br0" timeOffset="59905.0742">23304 1693 0,'0'-21'31,"0"0"0,22 0-15,-22 21 15,21 0-15,0 0 15,0 0-16,-21 0-15,21 0 16,0 0-16,1-21 16,-22 0-1,42-1 1,-42 22-16,21-21 15,0 0 1,-21 21 31,21-21-32,-21 21 1,0-21 0,0-22-1,0 43 1,0-21-1,0 0 1,0 0 15,0 21 234,0 0-249,-21 0-16,-21 0 16,21 0-16,0 0 15,-1 0-15,1 0 16,21 0-16,-42 0 31,42 0 78,-21 0-93,21 42 15,0-42-15,0 21-1,0-21 1,0 43-16,0-43 15,0 21-15,0-21 16,0 42-16,0-42 16,0 21-16,0-21 15,0 43-15,0-43 16,0 21-16,0-21 15,0 42-15,0-42 16,0 21 0,0-21-16,21 43 15,-21-43-15,0 21 16,0 0-16,0 0 15,0-21 1,21 21 0,-21-21-1,21 22 16,-21-1-15,21 0 0,-21-21-1,22 42 1,-1-42-1,-21 21 1,21-21 0,-21 43-1,21-22 266</inkml:trace>
  <inkml:trace contextRef="#ctx0" brushRef="#br0" timeOffset="79530">23537 4763 0,'0'0'218,"0"0"-218,0 0 16,0 42-16,0-21 15,0-21 1,0 42-1,0-42 1,0 43 0,0-22-1,21-21 1,-21 21-16,0 0 15,0 0-15,22-21 16,-22 43 0,0-22-1,0 0 1,21-21-16,-21 21 15,21 0 1,-21 1 0,21-22-16,-21 42 15,0-21-15,21 0 16,-21 0-16,21-21 15,-21 22-15,0-22 32,22 21-32,-22 0 31,0 0-16,0 0-15,0 0 16,42 22 0,-42-1-1,0-21-15,0 0 16,21 22-1,-21-22 1,21-21-16,-21 21 16,0 0-16,0 0 15,0-21-15,0 22 16,0-1-16,0 0 15,0-21-15,0 42 16,21 1-16,-21-22 16,0-21-16,22 21 15,-22 0-15,0 0 16,0 0-16,0 1 15,0 20-15,0-42 16,0 42-16,0 1 16,21-22-16,-21 0 15,0-21-15,0 21 16,0-21-1,0 42-15,21-20 16,-21-1-16,0 0 16,0-21-16,0 42 15,0-21-15,0 1 16,21 41-16,-21-42 15,0 22-15,21-1 16,-21 0-16,0-21 16,0-21-16,0 43 15,0-43-15,0 21 16,0 21-16,0-42 15,0 21-15,0 22 16,0-22 0,0 0-16,0 0 15,0 0-15,0-21 16,0 22-16,0-1 15,0 0-15,0-21 16,0 21-16,0 0 16,0 0-1,0-21-15,0 22 16,0-1-1,0 0-15,0 0 16,0 0-16,0 0 16,0-21-16,0 43 15,0-22-15,0-21 16,0 42-16,0 1 15,0-43-15,0 42 16,0-21-16,0 21 16,0-42-16,0 43 15,-21 20-15,21-42 16,0 1-16,0-1 15,0 21-15,0-21 16,-21 0-16,21 22 16,0-22-16,-21 21 15,21-42-15,0 43 16,0-1-16,-21 0 15,21-21-15,-22 22 16,22-22-16,0 0 16,-21 0-16,21 0 15,0 22-15,0-43 31,0 21-31,-21 21 16,0-42 0,21 43-16,-21-22 15,21 0-15,-21 0 16,-1 0-16,1 0 15,21 22 1,-21-22-16,21-21 16,-21 42-1,0-42 1,21 21-1,-21 1 1,-1-1 0,22-21-1,-21 21-15</inkml:trace>
  <inkml:trace contextRef="#ctx0" brushRef="#br0" timeOffset="81168.0104">23876 7768 0,'21'21'187,"0"22"-187,22 20 16,-22-42-16,21 22 16,-21-22-16,43 64 15,-43-64-15,42 42 16,-20 22-1,-1-64-15,-21 43 16,64-1-16,-43-21 16,1 22-16,-1-22 15,0 1-15,-42-1 16,43-21-16,-22 21 15,42 22-15,-42-22 16,1 1-16,20-1 16,0 64-16,1-85 15,-22 64-15,63 42 16,-41-43-16,41 43 15,-20-21-15,-22-21 16,22 42-16,-43-85 16,-21 0-16,21 1 15,21 41-15,-42-84 16,22 64-16,-22-22 15,0 22-15,0-1 16,0 22-16,0 42 16,0-21-16,0 21 15,0-43-15,0 1 16,0 0-1,0-43-15,0 43 16,0-85-16,0 42 16,0-21-16,0-21 15,0 43-15,0-43 16</inkml:trace>
  <inkml:trace contextRef="#ctx0" brushRef="#br0" timeOffset="83320.8243">25252 11959 0,'0'0'93,"0"43"-93,21 41 16,-21 1-16,21 21 15,21 21-15,1 42 16,-1-21-16,0-42 16,-20 0-16,-22-21 15,0-43-15,0-21 16,21 0-16,-21 0 15,0 1-15,0-22 125,0-43-109,-21 1-1,-1 0-15,22-1 16,-21-20-16,0 20 16,21 1-16,-21-21 15,0 41-15,21-20 16,0 0-16,0-1 15,-21 43-15,21-42 16,0 0-16,0 42 16,-43-64-16,43 43 15,0-21-15,-21-22 16,21 22-16,-21 0 15,0-43-15,0 43 16,21 20-16,0 1 16,0-42-16,0 42 15,0 21-15,0-43 16,0 43-1,0-21 17,0 21-17,0-21 32,0 0-47,0 21 16,21 0-1,0 0-15,-21 0 16,42 0-16,-21 0 15,1 0-15,20-21 16,-42 21 0,21 0 15,-21 0-16,42 0 1,-20 0 0,-1 0 15,-21 0-16,21 0-15,0 0 16,-21 21 0,21 0-16,0-21 15,1 21 1,-1 43-1,-21-64-15,0 21 16,0 21-16,21-42 16,-21 21-1,0 0-15,0 1 16,0-22 31,0 21-32,-21-21 1,21 0-16,-21 0 15,-22 0 1,22 0-16,21 0 16,-21 0-1,-21 0-15,-1 0 16,43 0-16,-21 0 15,0 0-15,-21 0 16,42 0-16,-22 0 16,1 0-1,0 0 1</inkml:trace>
  <inkml:trace contextRef="#ctx0" brushRef="#br0" timeOffset="85926.041">25971 11875 0,'0'0'202,"-21"0"-186,21 0 0,-21 0-16,0 0 15,0 0 16,21 0-15,-21 21 31,21 0-32,-22-21-15,22 21 16,-21 0 0,21 0-1,-21-21-15,21 22 16,-21-1-1,21 0-15,0-21 32,0 21-32,0-21 15,0 42 1,0-42-16,0 22 15,0-22-15,0 42 16,0-42 0,0 21-1,0 0-15,21 0 16,0 1 15,22-22 0,-43 0-15,21 0 15,0 21-15,-21-21-16,21 0 31,-21 0-16,21 0 1,0 0 0,1 0 108,-22 0-124,0-21 16,0 21-16,0-22 16,0 1-1,0 0 1,0 21-16,0-21 15,0 0-15,0 0 16,0-1 0,0 22-1,0-21-15,0 0 16,-22 0-16,22 0 15,0 0 1,0 21-16,0-22 16,0 1-1,0 21-15,0 0 281,0 21-281,0 1 16,22-1-16,-22 21 15,0-42-15,21 42 16,-21-20-16,21-22 15,-21 21-15,0 0 16,21-21 15,0 21 0,-21 0 16,21 0-16,-21-21 1,22 0 108,-22 0-109,21 0-31,0 0 31,0 0 1,-21 0-32,42 0 15,-20 0 1,-1-21-16,-21 21 15,21-21 95,-21 21-95</inkml:trace>
  <inkml:trace contextRef="#ctx0" brushRef="#br0" timeOffset="87096.0484">26120 11451 0,'0'0'140,"0"21"-140,21 22 16,21-22-16,-42 21 16,21 1-16,-21-43 15,21 42-15,1 21 16,-22-63-1,21 43-15,0 20 16,-21-63-16,0 21 16,0 1-16,42 20 15,-42-42 1,0 42-1,21 1 1,1-22 0,-22 0-1,21 0-15,0 0 16,-21-21-1,21 21 17,0-21-1,0 0 31,-21 0-31,43 0-15,-43 0 0,21 0-16,21 0 15,-42 0-15,21 0 16,-21 0-1,22-42 1,-1 21 0,-21 0 15,0 0 0</inkml:trace>
  <inkml:trace contextRef="#ctx0" brushRef="#br0" timeOffset="88141.2552">26479 11684 0,'-21'-21'125,"0"21"-78,0 0-47,21 0 31,-21 0 0,0 0-31,-1 0 31,22 0-31,-42 0 16,42 0 0,-21 0-1,0 0 79,0 0-63</inkml:trace>
  <inkml:trace contextRef="#ctx0" brushRef="#br0" timeOffset="90153.6681">26649 11091 0,'21'0'93,"-21"22"-77,21-1-16,-21 0 15,64 42-15,-43-20 16,0-1-16,-21 0 16,0 1-1,21-22 1,0 0-16,-21 0 15,0 0 1,0 1-16,0 20 16,0-21-1,43 21 1,-43-20-1,0-1-15,0 0 16,21 0-16,-21 0 16,21-21-16,-21 21 15,21 1-15,-21-1 16,0-21-1,21 21-15,-21 21 16,0-21 0,0 1-1,0-22 1,0 21-1,0 0 1,0-21 62,0 21-47,0-21 110,0 0-126,0-21-15,0 0 16,0 21-16,0-21 15,0-1-15,0 1 16,0 21 0,0-21-1,0 0 1,0 0-1,0 21-15,0-21 16,21-1-16,1 1 16,-22 0-1,21 0 1,-21 0 15,0 21 0,0-43-31,21 1 16,21 21 15,-42 0-15,21 21 108,22 0-92,-43 0-17,21 21 1,0 0-1,-21 0 1,21 0-16,-21 1 16,21-1-16,1 0 15,-1 0 1,-21 0 15,21 0 0,-21 22-15,0-43-1,21 42 1,0 0 15,0-42-31,1 22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0-06-08T09:55:14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25590 11430 0,'22'0'16,"-22"21"-1,0-21 1,-43 43-16,22-43 16,-21 21-16,-1-21 15,1 21-15,21-21 16,-21 21-16,-1 0 15,-20-21-15,-1 21 16,-20-21 0,20 0-16,-21 0 15,-20 0-15,20 0 16,0 0-16,22 0 15,-22 0-15,22 0 16,20 0-16,-41 0 16,41 0-16,-20 0 15,42 0-15,-43 0 16,1 0-16,-1 0 15,-21 0-15,22 0 16,-43 0-16,43 0 16,-43 0-16,42 0 15,-42 0-15,1 0 16,20 0-16,-42 0 15,63-21-15,-20 0 16,20 21-16,-42-21 16,22-21-16,-1 20 15,0 1-15,64 21 16,-63-42-16,20 0 15,43 42 1,-64-43 0,64 22-1,-21 0-15,42 21 16,-43-42-16,1-1 15,-21 1-15,41 0 16,-62-1-16,84 22 16,-43 21-16,22-42 15,-21 21-15,42-1 16,-21 22-16,21-21 15,0 0 1,-21 21-16,21-21 16,0 0-1,0 0-15,-22-22 16,22 43-16,0-21 15,0-21-15,0 42 16,0-43-16,0 22 16,0 0-16,0 0 15,0 0-15,0-22 16,0 22-16,0 0 15,0 0-15,0-21 16,0 20 0,22 1-16,20-42 15,0 42-15,1-22 16,-43 43-16,42-42 15,0 21-15,1-22 16,-22 43-16,0-42 16,21 42-16,1-21 15,-22 0-15,0 21 16,42-21-16,-20-1 15,-1 1 1,-42 21-16,21 0 16,22 0-16,-22-42 15,0 42-15,21 0 16,1-21-16,-22 21 15,42 0-15,-42 0 16,22 0-16,-22 0 16,42 0-16,-63 0 15,43 0-15,-22 0 16,0 0-16,21 0 15,-20 0-15,41 0 16,-42 0 0,22 0-16,-22 0 15,42 0-15,-42 0 16,22 0-16,-22 0 15,42 0-15,-63 0 16,22 0-16,20 0 16,-21 0-16,0 0 15,0 0-15,-21 0 16,22 0-16,-1 0 15</inkml:trace>
  <inkml:trace contextRef="#ctx0" brushRef="#br0" timeOffset="1388.4178">23304 9800 0,'0'0'94,"43"0"-78,-22 0-16,42 0 15,-41 0-15,-22 0 16,42 0-16,0 21 15,-21-21-15,1 0 16,-1 0 0,0 0-16,21 43 15,-42-43 1,43 21-1,-22-21 1,-21 0-16,42 0 16,-42 21-1,0 0 126,0 0-126,0 1-15,-21-22 16,0 42-1,0-42 1,21 0 0,-43 0-1,22 21-15,21-21 16,-42 21-1,42-21-15,-21 0 16,-43 21-16,64-21 16,-21 0-16,0 0 15,0 0-15,21 22 16,-22-22-16,1 0 15,0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0-06-08T09:55:25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20405 15261 0,'-22'0'156,"1"0"-140,0 0-16,0 0 15,21 0-15,-42 0 16,20 0 0,22 0-16,-21-21 15,0 21 1,0 0-1,-21 0 1,20-21-16,1 21 16,0-21-16,0 21 15,0-21-15,0-1 16,-1 22-16,22 0 15,-21 0-15,0 0 47,0 0-47,0-21 16,-22 0-16,22 0 15,0 0-15,0 21 16,0-43 0,0 43-16,-1-21 15,-20 0-15,42 21 16,-42 0-1,21-42 1,21 42 0,-22-43-16,22 43 15,-21-63-15,0 42 16,0 0-16,21-1 15,-21-20-15,0 42 16,21-21-16,0 21 16,0-21-16,0 0 15,0 21 1,0-22-16,0-20 15,0 42 1,0-42 0,0 42-16,0-21 15,-22-22-15,22 43 16,0-42-16,0 21 15,0 21-15,0-43 16,0 22 0,0 0-16,0 0 15,0 0-15,0 0 16,0-1-16,0 1 15,0 0-15,0 0 16,0 0-16,0-22 16,0 1-16,0 42 15,0-42-15,0-1 16,0 43-16,0-42 15,0 21-15,0 0 16,0-22-16,0 43 16,0-21-16,0-21 15,0 42-15,0-42 16,0 20-16,0 1 15,0 0-15,0 0 16,0 0-16,0-22 16,0 22-16,0 0 15,0-21-15,0 21 16,0 21-16,0-43 15,0 43-15,0-21 16,0 21 0,0-42-16,0 42 15,0-21-15,0 21 16,0-43-16,0 22 15,22 0-15,-22-21 16,21 20-16,-21-20 16,0 21-16,0-21 15,0 20-15,42 1 16,-42 21-1,0-21-15,0 0 16,21 0-16,0 0 16,-21-22-1,43-20-15,-22 63 16,-21-43-16,42-20 15,-42 42-15,0 21 16,21-21-16,1-1 16,-22 1-1,0 0-15,21 21 16,-21-21-1,21 0-15,0-22 32,-21 43-32,0-21 15,21 21-15,0-42 16,-21 42-1</inkml:trace>
  <inkml:trace contextRef="#ctx0" brushRef="#br0" timeOffset="1279.2164">20045 12404 0,'0'-21'0,"21"21"15,0 0 141,0 0-156,-21 0 16,21 0-16,1 0 15,-22 0-15,21 21 16,0-21 0,0 21-16,-21 0 15,21 0 1,0 0-16,1 22 15,-22-43-15,0 21 16,21 0-16,0-21 16,-21 21 46,21-21-46,-21 21-1,42 1 1,-42-1-1,22 0 17,-1 0-1,0-21-31,-21 21 15,21-21 1,0 21 0,-21 1-1,21-22-15,-21 21 16,0-21-1,22 21-15,-1 0 16,-21-21-16,21 21 16,-21 0-16,21 1 15,0 20-15,-21-42 16,21 42-16,-21-21 31,22-21-31,-22 22 16,0-1-1,0 0-15,0 0 16,0-21-16,0 21 15,0 0-15,0 1 16,0-22 0,0 21-16,0 0 15,0 0-15,0 0 16,0 0-16,0 1 15,0-22-15,0 21 16,0 0-16,0 0 16,0-21-1,0 21-15,0 0 16,0 1-16,21-1 15,-21 0-15,0 0 16,0-21-16,0 21 16,0 0-16,21 22 15,-21-43-15,0 21 16,0 0-16,21 0 15,0-21 95</inkml:trace>
  <inkml:trace contextRef="#ctx0" brushRef="#br0" timeOffset="2995.2383">20849 13441 0,'0'0'171,"0"0"-155,0 21-16,0-21 16,0 42-1,0-20 1,-21-22-16,21 21 15,0 0 17,0 0-32,0-21 15,0 21 1,0 0-1,-42 1-15,42 20 32,0-42-17,0 21 157,-22-21-157,1 0-15,0 0 16,21 0 0,-42 0-16,21-21 15,-1 21-15,-41 0 16,63-21-1</inkml:trace>
  <inkml:trace contextRef="#ctx0" brushRef="#br0" timeOffset="5241.6672">19621 13610 0,'0'0'140,"22"0"-124,-22 0-16,0 0 15,0 21-15,21 22 16,-21-43 0,0 21 30,0 0-30,21 21 0,-21-42-16,21 22 15,-21-22-15,0 21 16,21 0-16,-21 21 15,0-42 1,0 21-16</inkml:trace>
  <inkml:trace contextRef="#ctx0" brushRef="#br0" timeOffset="6567.6842">19875 13801 0,'0'0'156,"-21"0"-124,0 0 14,21 0 1,-21 0-31,21 0-1,-21 0 17,21 0-17,-21 0-15,-1 21 94,22-21-32,-21 0-46</inkml:trace>
  <inkml:trace contextRef="#ctx0" brushRef="#br0" timeOffset="8502.109">19897 13610 0,'0'0'218,"-22"0"-202,22 21-1,0-21 17,0 22-17,0-1 1,0-21-1,0 21 1,0-21 31,0 42-32,0-42 1,0 21 0,22-21-1,-22 0 16,21 22 1,0-22-32,0 0 15,-21 0 1,21 0 15,0 0 16,1 0 62,-22 0-62,0 0-16,0-22-15,0 22 15,0-21-16,0 0 1,0 0 0,-22 21 15,22-21-16,0 0 32,0-1-31,-21 22-1,21-21 1,-21 0 109,0 21-94</inkml:trace>
  <inkml:trace contextRef="#ctx0" brushRef="#br0" timeOffset="10920.14">20151 13589 0,'0'21'405,"0"-21"-389,0 21 31,0-21-47,21 22 15,-21-1 1,0-21-16,0 21 16,21-21 30,-21 21-14,21-21 14,0 21-30,0-21 31,1 0 140,-22 0-171,0 0 15,0 0-16,0-21 1,0 0 0,0 21-1,21-21 1,-21 0 15,0-1 0,0 22 16,0-21 0,0 0 46,0 0-46,0 21-16,-43 0-15,22 0 156,0 0-48,21 0-108,-21 0 0,0 0-1,0 0 16,21 0 141</inkml:trace>
  <inkml:trace contextRef="#ctx0" brushRef="#br0" timeOffset="13416.172">20383 13462 0,'43'0'172,"-43"21"-157,0 0-15,0 1 16,21-1-16,-21-21 16,0 42-16,0-42 15,21 42-15,-21-20 16,21-22-16,-21 42 15,0-21-15,0 0 16,0 0 15,0-21-15,21 43-1,22-1 1,-43-21-16,0-21 16,0 21-1,0 1-15,0-1 16,0-21 155,-21 0-155,21 0-16,0-21 16,-64-85-1,64 85 1,0-1-1,0 22-15,0-21 16,0 0-16,0 0 16,0 21-16,-21-21 15,21 0 1,0-1-16,0 22 31,0-21-31,0 0 16,0 0-16,0 21 15,0-21 1,-21 0-16,21-1 15,0 22-15,0-21 16,0 0 0,0 0-1,0 21-15,0-21 16,0 0-16,0-1 15,0 22 1,0-21 0,0 0-1,0 0 1,0 21-16,0-21 15,0 0-15,0-1 16,0 22 0,0-21 93,0 21-78,42 0-15,-42 0-1,42 0-15,-42 0 16,0 21-16,22 1 15,-22-22-15,21 21 32,-21-21 30,0 21-31,21 0-31,-21-21 31,0 21-31,0-21 78,0 21-62,0-21 0,0 43 15,0-43-16,0 21 1,-21 0 15,0-21 16,21 0-16,-43 0 110,43 0-32,-42 21-109</inkml:trace>
  <inkml:trace contextRef="#ctx0" brushRef="#br0" timeOffset="14180.5818">20172 14139 0,'0'0'93,"21"0"-77,0 0-1,0 0-15,-21 0 16,0 22 0,21-22-16,-21 21 15,0 0-15,0 0 16,22 21-16,-1-20 15,0 20-15,-21-21 16,0 0-16</inkml:trace>
  <inkml:trace contextRef="#ctx0" brushRef="#br0" timeOffset="21543.8762">25485 14542 0,'0'0'109,"0"21"-109,-22 0 16,22 0-16,-42 0 15,42 0-15,-21-21 16,-43 43-1,64-43 1,-21 0-16,0 21 16,0-21-1,-43 21 1,64 0-1,-63-21-15,42 0 16,-43 0-16,1 0 16,-1 0-16,1 0 15,-1 0-15,1 0 16,-1 0-16,22 0 15,0 0-15,-1 0 16,1 0-16,-22 0 16,22 0-16,0 0 15,21 0-15,-64 0 16,0 0-16,22 0 15,-1 0-15,43 0 16,-64 0-16,22-21 16,-22 0-16,43 0 15,0 0-15,20 21 16,-62-22-16,41 22 15,22 0-15,-21-42 16,-22 0-16,1 42 16,-1-21-16,43-1 15,21 22-15,-21 0 16,0-21-1,0 0 1,0 0 0,-1 0-1,1-64 1,21 85-1,-21-42-15,21 21 16,-21-22-16,21 22 16,-21-21-16,21-1 15,0 1-15,-21 21 16,21-21-16,0 20 15,0-41-15,0 63 16,0-21-16,0-43 16,0 43-16,0-21 15,0 21-15,0-43 16,0 1-16,0 41 15,0-41-15,0 42 16,0-43-16,0 43 16,0-21-16,0 21 15,0-43-15,0 1 16,0 63-1,0-22-15,0-41 16,0 42-16,0 0 16,0-1-16,0-20 15,0 0-15,0-1 16,0 22-16,0-42 15,21 42-15,-21-1 16,21-20-16,-21 42 16,0-21-16,42-43 15,-42 64 1,21-42-1,-21 42-15,43-42 16,-43 21-16,42-1 16,-21-20-16,22 21 15,-43 0-15,42 0 16,0-1-16,1-20 15,-22 42-15,21-21 16,-21 0-16,0 0 16,22 21-16,-1 0 15,0 0 1,1-22-16,-1 22 15,0 0-15,-20 0 16,41 0-16,1 0 16,-22 0-16,21 0 15,1 0-15,-43 0 16,0 0-16,22 0 15,-43 0-15,42 0 16,-42 0 0,21 0-16,-21 0 15,42 0 1,1 0-16,20 64 15,-42-64-15,1 0 16,-1 42-16,63-21 16,-62 1-16,20-1 15,-21 0 1,0 0-16,22-21 15,-22 42 1,0-42-16,-21 22 16,42 20-16,-21-21 15,-21-21 1,22 21-16,-1-21 15,0 21-15,0 1 16,0-1-16,0 0 16,1 21-1,-1-42-15,-21 43 16,21-43-16,-21 21 15,42 21-15,-42-42 16,21 21 0,-21-21-16,0 21 15,22 1-15,-1-1 16,-21 0-16,21 0 15,-21 0-15,0 0 16,0 22-16,42-22 16,-42 0-16,21 0 15</inkml:trace>
  <inkml:trace contextRef="#ctx0" brushRef="#br0" timeOffset="22729.4914">25442 12996 0,'0'0'110,"0"0"-95,-21 22-15,21-1 16,-21 0-16,0 21 15,21-42-15,0 21 16,0-21-16,0 43 16,0-43-1,-21 21-15,21-21 31,0 42-15,0-42 0,-22 21-16,22-21 15,-21 0 110,-42 0-109,-1 0-16,22 0 15,-22 0-15,22 0 16,21 0-16,-64 0 15,85 0 1,-42 0 156</inkml:trace>
  <inkml:trace contextRef="#ctx0" brushRef="#br0" timeOffset="23883.9062">23220 13018 0,'21'-22'62,"-21"22"-46,0 43 0,0-43-16,0 42 15,0-21 1,21 22-16,0-1 15,-21 0-15,21 1 16,-21-22 0,22 21-16,-22-42 15,0 21-15</inkml:trace>
  <inkml:trace contextRef="#ctx0" brushRef="#br0" timeOffset="24913.5191">23601 13314 0,'0'0'16,"0"0"-1,-21 0 63,21 0-78,-22 0 16,1 0 15,0 0 0,21 0-31,-21 0 32,0 0-17,0 0-15,21 0 16,-22 0-1,1 0 1,0 21 62,21-21-62,-21 0-1,0 0 1,0 0-1,21 21 1</inkml:trace>
  <inkml:trace contextRef="#ctx0" brushRef="#br0" timeOffset="26769.9432">23707 13102 0,'0'0'78,"-22"0"46,22 0-92,-21 0-17,0 21 1,0 1 15,21-1-31,-21 0 16,21-21 15,0 21 0,0 0-15,0 0-1,0-21 1,21 43 15,-21-22 0,21-21-15,0 21-1,0-21 32,-21 0-31,43 0-1,-22 21 1,0-21 31,-21 0 124,0 0-155,0-21 0,0 0 15,0 21-31,0-42 15,0 20 1,0 22 15,0-21 16,0 0-16,0 0 47,0 21-31,0 0 47,-21 0-79,21 0 1,-21 0-1,0 0 1,-1 0 0</inkml:trace>
  <inkml:trace contextRef="#ctx0" brushRef="#br0" timeOffset="28969.5714">24066 13102 0,'-21'0'16,"0"0"46,21 0 125,-21 0-171,0 0-1,21 0 1,0 21 0,0-21-1,0 22 1,0-1-16,0-21 15,0 21 1,0-21 0,0 42-1,0-42 16,0 21-15,0-21 0,0 22 15,21-1-16,-21-21 1,21 21 31,21-21-32,-42 0 17,22 0-1,-1 0 16,0 0-16,-21 0 78,0 0-31,0 0-78,0 0 16,0-21-1,0 0 1,0-1-1,0 22 17,0-21-32,0 0 78,0 0-63,0 21 16,0-21-15,-21-22 93,0 43-78,21-21-31,-22 21 32,22 0-1,-42 0 109</inkml:trace>
  <inkml:trace contextRef="#ctx0" brushRef="#br0" timeOffset="30779.1946">24342 13060 0,'21'0'125,"-21"63"-125,0 1 15,0-64-15,0 63 16,0-41-16,42 20 16,-42-42-16,0 21 15,0 0-15,0 22 16,0-22-16,0 21 15,0-21 1,0 0-16,0 1 16,0-22 62,0 0 15,0 0-77,0-22-16,0 1 15,0 0-15,0-21 16,-21 21 0,21-43-16,0 64 15,-42-42-15,42 21 16,0-1-16,0 1 15,0 0 1,0 0-16,-22 21 16,22-21-16,0 0 15,0-1-15,0-20 16,0 42-1,0-21-15,0 21 16,0-42-16,0 42 16,0-22-1,0 22 16,0-42-15,0 42-16,0-21 16,0 0-1,22 0 1,-1-1 15,-21 1 31,21 21-62,0 0 16,-21 0-16,21 21 16,0-21-1,1 0 1,-22 22 15,21-22-15,-21 21 77,0 0-77,0-21-1,0 21 1,0 0 0,0 0-1,0-21 1,0 22-1,0-22-15,-21 42 16,-1-42 15,22 21 156,-21-21-124</inkml:trace>
  <inkml:trace contextRef="#ctx0" brushRef="#br0" timeOffset="32354.8148">23982 13801 0,'21'0'15,"-21"0"-15,21 0 16,-21 0 15,21 0-15,-21-21-16,0-1 15,21 1 1,-21 0-16,0-21 15,0 42 17,22-21-32,-1-1 15,0 1-15,-21 21 16,21-21 140,0 21-125,0 21-31,1 22 16,-22-22-1,0-21-15,0 21 16,42 21-16,-42-21 15,0-21 1,0 22 0,0-1-1,0 0 1,0-21-16,0 21 15,0 0-15,0 0 16,0 1 0,0 20-1,-21 0 16,0-42-15,21 21-16,-43 22 16,22-22-1,0-21 16,0 0-15,0 21-16,21-21 31,0 0 110,21 0-126,-21 0 1,42 0-16,-21 0 15,22 0-15,-22 0 16,0 0-16,0 0 16,0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0-06-08T09:56:04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21484 11536 0,'-21'-21'78,"21"21"-62,0-43-1,0 1-15,0-21 16,0 20-16,0 22 15,0-21-15,0-1 16,0 1-16,0 42 16,0-21-16,0-21 15,0 20-15,0 1 16,0 0-1,0 0 1,0 21 0,0-21 15,0 21-31,0-21 15,21-1-15,0 22 16,-21-21 15,21 21-15,-21 0-16,43-42 15,-22 42 1,0 0-16,-21 0 16,42 0-16,-20 0 15,41 0-15,-63 0 16,21 0-16,43 0 15,-64 0-15,42 0 16,0 0-16,-42 0 16,22 0-1,20 0-15,-42 0 16,42 21-16,-21-21 15,43 0-15,-64 0 16,21 0-16,0 0 16,-21 0-16,21 0 15,1 0 1,20 0-16,-42 0 15,42 42-15,-21-42 16,-21 0-16,22 0 16,-1 0-16,0 22 15,-21-22 16,42 21-15,-42 0-16,21-21 16,22 42-16,-1-21 15,-21 1-15,22-1 16,-22 21-16,21-21 15,-21 0-15,0 22 16,1-1-16,-1 0 16,0-20-16,-21-1 15,0 0-15,21 21 16,21-21-16,-42 1 15,22-1-15,-22 0 16,42 0-16,-42 21 16,0-20-16,21 20 15,-21-21-15,21 0 16,-21 22-1,0-22 1,0-21-16,0 42 16,0-42-16,0 21 15,0 43-15,0-64 16,0 63-16,0-42 15,0 43-15,0-22 16,0 22-16,0-22 16,0-42-16,0 42 15,0-20-15,0-1 16,0-21-16,0 42 15,0-21-15,0-21 16,-21 43-16,0-1 16,21-21-16,0 0 15,0-21-15,-21 21 16,0 22-16,-1-43 15,1 21-15,21 0 16,-21 21-16,21-42 16,-21 22-16,0-1 15,21 0-15,-21 0 16,-1 0-1,1 0 1,0 22-16,21-22 16,-42 0-16,-1 0 15,1 22-15,0-22 16,-1 21-16,1-42 15,-21 42-15,20-42 16,-20 0-16,42 0 16,-22 0-16</inkml:trace>
  <inkml:trace contextRef="#ctx0" brushRef="#br0" timeOffset="1263.6162">22246 12679 0,'0'-21'63,"-42"21"-32,21 42-31,21-21 16,-22 0-16,22 22 15,-42-1-15,21-42 16,21 21-1,0-21-15,0 21 32,-21 1-1,0-1 0,21-21-15,-22 21-1,22 0 94,0 0-77,22-21-17,-22 0-15,21 0 16,0 21-16,0-21 15,21 0-15,-42 22 16,22-22-16,-22 0 16,42 0-16,0 0 15,1 0 1,-43 0-16,21 0 15,0 0-15,0 0 32,-21 0-17,21 21 1,0 0-1,-21-21-15,22 0 16,-1 0 0,0 0-1</inkml:trace>
  <inkml:trace contextRef="#ctx0" brushRef="#br0" timeOffset="2714.4348">21188 12171 0,'0'0'187,"21"21"-187,-21-21 16,21 42-16,0 1 15,-21-43-15,0 42 16,21-42-16,-21 21 47,0-21-32,0 43 1,43-22-16,-43 21 15,0-21 1,0 0-16,0-21 16,21 43-16</inkml:trace>
  <inkml:trace contextRef="#ctx0" brushRef="#br0" timeOffset="3790.8486">21548 12425 0,'-22'0'125,"1"0"-125,21 0 16,-21 0-1,-21 0 1,21 0-16,21 0 16,-22 0-1,1 21 1,0 0 31</inkml:trace>
  <inkml:trace contextRef="#ctx0" brushRef="#br0" timeOffset="5506.8706">21590 12171 0,'0'-21'109,"0"21"-94,0 0 1,-21 0 0,21 0 30,0 21-46,0 0 16,0 0 0,0-21-1,0 21-15,0-21 16,0 22-16,0-1 15,0-21 1,0 21 0,0 0-1,0 0 16,21 0 1,0 1-17,-21-22 1,21 0-1,0 21 1,1-21 31,-22 0-32,21 0 17,0 0 77,-21 0-94,0 0 17,21-43-32,-21 43 15,0-21 1,0 21 15,0-42-15,0 42 30,0-21-14,0 21-17,0-43 16,0 43 1,0-21-32,-21 21 31,0 0-16,21-21 1,-21 0 0,-1 0-1,1 21 1,0-21 15,21 21 125,-21 0-140</inkml:trace>
  <inkml:trace contextRef="#ctx0" brushRef="#br0" timeOffset="7597.2974">21844 12107 0,'0'0'249,"0"0"-217,0 43 14,0-43-46,0 21 16,0 0 0,21-21 30,0 21-14,0 0-17,-21 1 1,22-22 62,-1 0-63,0 0 141,-21 0-124,21 0 14,-21-22 1,0 22-31,0-21-1,0 0 1,0 0 15,0 21-15,0-21 15,0 0 0,0-1-15,0 22-1,0-21 17,0 21 46,0-21-63,-21 21 1,21-21-1,-42 21 63,42 0-78,-22 0 16,22 0-16,-42 0 16,42 0-1,-21 0 1,21 0 62,-21 0-78,21 21 31,-21-21-15</inkml:trace>
  <inkml:trace contextRef="#ctx0" brushRef="#br0" timeOffset="9406.9206">22225 11875 0,'0'21'62,"0"-21"-46,0 42-16,0-21 15,21 0-15,0 22 16,-21-22-16,21 42 15,1-41-15,-22 20 16,0 0 0,21 22-16,0-43 15,0 21-15,-21-21 16,0 22-1,0-22 32,0-21 78,0 0-125,-21-21 16,21-22-1,0 22 1,-42 0-16,42 0 15,0 0 1,0 0-16,-22-22 16,1 22-16,21-21 15,-21 21-15,21-22 16,-21 22-1,21-42 1,0 63-16,0-22 16,0 22-16,-21-42 15,21 21 1,0 0-16,0 0 15,0-1 1,0 1-16,0 0 16,0 21-1,0-21 1,0 0-1,0 0 1,0 21 15,0-43-15,21 43-1,-21 0 17,21 0-17,0 0 1,0 0-1,-21 0 1,22 0 0,-1 0-16,0 0 15,0 21-15,0-21 16,-21 22-16,21-22 15,-21 21 32,0-21-31,0 21-1,0 0-15,22-21 16,-22 21-16,0-21 62,0 21-15,0 1-47,0-22 16,-22 21-1,1-21-15,0 21 16,0 0-16,21-21 16,-42 0-1,42 0-15</inkml:trace>
  <inkml:trace contextRef="#ctx0" brushRef="#br0" timeOffset="10498.9346">21802 12637 0,'0'0'124,"0"0"-108,42 42-16,-42-21 16,0 21-1,0-42-15,0 22 16,21-1-1</inkml:trace>
  <inkml:trace contextRef="#ctx0" brushRef="#br0" timeOffset="16707.8141">27749 12764 0,'-21'0'109,"-42"84"-77,42-84-32,21 21 15,-43 1-15,22-1 16,0-21-16,0 0 15,21 21-15,-21-21 16,-22 0-16,22 21 16,0-21-16,0 0 15,-22 0 1,1 0-16,21 0 15,-21 0-15,-1 0 16,-20 0-16,-1 0 16,22 0-16,-22 0 15,1 0-15,42 0 16,-22 0-16,-41 0 15,63 0-15,-22 0 16,1 0-16,-22-21 16,1 21-16,42-42 15,-22 42-15,1 0 16,42 0-16,-42-22 15,42 22 1,-21 0-16,-22-21 16,43 21-16,-42-21 15,21 0 1,0 21-16,-1-21 15,1 0-15,0-1 16,-21 1-16,-1-21 16,22 21-16,0 0 15,0-22-15,-21 22 16,42-21-16,-43 21 15,43-22-15,-21 1 16,-21-22-16,42 43 16,-43-42-16,43 63 15,0-21-15,-21-22 16,0 43-16,21-42 15,0 0-15,-21-1 16,21 22-16,-21-42 16,0 20-16,21 1 15,-22 0-15,1 20 16,21 1-16,-21-42 15,21 42-15,0-22 16,-21 22 0,21-21-16,-21 21 15,21-43-15,0 43 16,0-21-16,0 20 15,0-20-15,0 21 16,0 21-16,0-21 16,0-22-16,0 43 15,0-21-15,0 0 16,0-21-16,21-1 15,-21 43 1,0-21-16,21 0 16,0-21-16,-21 42 15,21-21-15,-21 21 16,22-22-16,-1 1 15,-21 0-15,21 21 16,-21-21-16,21 0 16,0 21-1,-21-21-15,21 21 16,-21 0-16,43-43 15,-43 43 1,21 0-16,42-21 16,-63 21-1,43-21-15,-22 21 16,-21 0-16,42 0 15,-21-21-15,1 21 16,20 0-16,-42-21 16,21 21-16,21 0 15,-42 0-15,43 0 16,-22 0-16,0 0 15,-21 0-15,42 0 16,-20 0-16,-1 0 16,0 0-16,0 0 15,43 0-15,-64 0 16,21 0-16,21 0 15,-42 0-15,21 0 16,22 0-16,-22 21 16,42 0-1,-42-21-15,1 0 16,-1 21-16,-21 0 15,42-21-15,-21 21 16,0-21 0,1 43-16,-1-43 15,-21 21-15,21-21 16,0 21-16,0 0 15,0 0-15,-21-21 16,22 43-16,-1-43 16,-21 21-16,0 0 15,42 0-15,-42-21 16,21 21 15,-21 1 281,0-1-312,0 0 16,0 0-16,0 21 15,0 1-15</inkml:trace>
  <inkml:trace contextRef="#ctx0" brushRef="#br0" timeOffset="19593.8511">27326 11070 0,'0'0'94,"0"0"-79,-42 21 1,42 1-16,0-1 15,0 21-15,0-21 16,0 0-16,0-21 16,0 22-16,0-1 15,0 0-15,0-21 16,0 21-1,0 0 17,0 0-1,0-21-16,0 22-15,0-1 16,0-21 0,0 21 15,-21-21 31,-1 0-62,1 0 16,-42 0-16,20 0 15,1 0-15,-21 0 16,41 0-16,1 0 16,-21 0-16,42 0 15,-21 0 32</inkml:trace>
  <inkml:trace contextRef="#ctx0" brushRef="#br0" timeOffset="24913.5191">26331 11896 0,'0'0'156,"0"0"-141,0 42-15,21-42 16,1 42-16,-22-42 16,0 22-16,21 20 15,21-21 1,-42 0-1,21 0 1,-21-21-16,0 22 31,0-22-15,0 21-16,0 0 125,0 0-110,21 0-15,-21 0 16,0-21-1</inkml:trace>
  <inkml:trace contextRef="#ctx0" brushRef="#br0" timeOffset="25943.1324">26776 12171 0,'-21'-21'15,"-1"21"32,-20 0-16,42 0-15,-21 0 0,0 0-16,0 0 15,21 0-15,-22 0 16,1 0-16,0 0 31,21 0 0,-21 0-31,0 0 16,0 0-16,21 0 15,-22 0-15,1 0 47,0 21-16,21-21-15,-21 21 31</inkml:trace>
  <inkml:trace contextRef="#ctx0" brushRef="#br0" timeOffset="27971.1586">26776 11938 0,'0'0'171,"0"0"-171,0 21 63,0 0-48,0-21 1,0 22 0,0-1-16,0 0 31,0-21-31,0 21 31,21-21 0,0 21-15,-21-21-1,21 0 1,0 0 0,1 0-1,-22 0 1,21 0-1,0 0 17,0 0-17,-21 0 1,21 0-16,0 0 15,1 0 1,-22 0 93,21 0-31,-21 0-47,0-21-15,0 21 0,0-21-16,-21 21 15,21-21 16,0 21-15,-22-21 78,1 21-79,21 0 63,-21 0-31,21 0-31,-42 0-1,42 0 1,-21 0-16,-1-22 109,1 22-93,21 0-1,-21 0 16,21 0 47</inkml:trace>
  <inkml:trace contextRef="#ctx0" brushRef="#br0" timeOffset="29967.9842">27157 11896 0,'0'0'187,"0"0"-171,0 21-1,0 0-15,0-21 16,0 21 15,0 0 0,0 1 1,42 20-32,-21-21 15,0 0 16,-21-21 16,22 0-31,-1 0 15,0 0 0,-21 0 110,42 0-95,-42-21-30,0 21 62,0-21-62,0 0-1,0 0 1,0-22 31,-21 43-47,0-42 78,0 42 46,21 0-61,-21 0-16,-22-42-32,22 42 63</inkml:trace>
  <inkml:trace contextRef="#ctx0" brushRef="#br0" timeOffset="32058.411">27432 11748 0,'0'0'109,"21"0"-109,-21 0 16,21 42-16,0 21 15,-21-41-15,22-1 16,-22 21-16,0-21 15,0-21 1,0 21-16,0 1 16,0-22-1,0 21-15,42 0 16,-42 0-16,0 21 15,0-20-15,21 20 16,-21-42 0,21 42-16,-21-21 31,0-21 140,0 0-171,0-21 16,0-21-16,-21 21 16,21-22-16,-21 43 15,21-21-15,0-21 16,0 21-16,0 21 15,-21-43-15,21 22 16,0 21 0,0-21-16,0-21 15,0 21 1,0-22-1,0 22-15,0 21 16,0-21 0,0 0-16,0 21 15,-43-43-15,43 22 16,0 21-16,0-21 15,0 0-15,0-21 16,0 42 0,0-22-1,0 1 1,0 21-1,0-21-15,0 0 16,0 0 0,0 21 15,0-21 0,0-1 16,0 22-16,43 0-15,-43 0-16,21 0 15,-21 0-15,42 0 16,-42 0-1,21 0 1,-21 0-16,22 22 16,-1-22-1,-21 21 1,21-21-16,-21 21 15,0-21-15,0 21 16,21 0 0,-21 0 62,0-21-63,0 22 1,0-1-1,0-21 17,0 21-32,0-21 15,0 21 1,0-21-1,0 42 1,0-42 0,0 22-1,0-22 16,-21 21-31,0 0 16,-22 0 31,43-21-32,-21 21 17,21-21-1,-21 0-31,21 0 15,-42 21 1,42-21 0</inkml:trace>
  <inkml:trace contextRef="#ctx0" brushRef="#br0" timeOffset="33914.8348">26903 12488 0,'0'-21'62,"0"21"-46,0-21-1,0 0 1,21 0-16,-21 21 31,21-21-15,-21-1 15,21 1-16,-21 21 204,43 0-219,-22 0 15,0 21 32,-21-21-31,0 43-16,0-43 15,0 21 1,0-21 0,0 42-1,0-42-15,0 21 16,0-21-1,0 22 1,0-1 0,0 0-1,0-21 1,0 21-1,0 0 1,0 0-16,0-21 16,0 22-16,-21 20 15,0-21 1,21-21 233,21 0-233,21 0-16,-42 0 16,21 0-16,-21 0 15,43 0 1,-43 0 15,21 0-31,-21 0 16,42 0-16,-42 0 15,21 0-15,-21 0 16,43 0-16</inkml:trace>
  <inkml:trace contextRef="#ctx0" brushRef="#br0" timeOffset="38251.6902">24701 7705 0,'0'0'93,"0"21"-77,-21 0-1,21-21 1,-21 21-16,21 0 16,0 1-1,-21 20-15,0-42 16,21 42-1,-21-42 1,21 21 0,-22 22-1,22-43-15,-21 21 16,21-21-1,0 21-15,-21 0 16,21 22 0,0-43-1,0 21-15,0-21 16,-21 42-16,21-42 15,0 21-15,-21 0 16,21 1 0,-21-1-16,21 0 15,0 21 1,-22-21-16,1 1 15,21-1-15,0-21 16,0 42-16,-21 0 16,21-42-1,0 43-15,0-43 16,0 21-1,0 21-15,0-42 16,0 21 0,0-21-1,0 43-15,0-43 16,0 21-1,0-21-15,0 42 16,0-42 0,-21 43-16,21-22 15,0-21-15,0 21 16,0 0-16,0 0 15,0-21-15,0 21 32,0 1-32,0-1 15,0-21-15,0 21 16,0 0-16,0 21 15,0-20 1,0-1 0,0 0-16,0-21 15,0 21-15,0 0 16,0 0-16,0-21 15,0 22 1,0-1-16,0 0 16,0-21-1,0 21 94,0 0-93</inkml:trace>
  <inkml:trace contextRef="#ctx0" brushRef="#br0" timeOffset="39406.1052">24680 8975 0,'0'0'31,"0"0"16,-21 0-32,0 0 1,21 0-16,0 0 15,-21 42-15,0 0 16,-1-20-16,1-1 16,0 0-16,0 21 15,21-42 1,-21 21-1,21-21 1,0 22 0,0-1-1,-21 21 1,-1-42 124,1 0-124,21 0-16,-42 0 16,42 0-16,-21 0 15,21 0-15,-64-21 16,43 21 15,21-21-31,-21 0 16,0 21-16,21 0 15,-21-22 1,-1 22-16,1 0 15,21 0 157</inkml:trace>
  <inkml:trace contextRef="#ctx0" brushRef="#br0" timeOffset="40342.1172">24807 7747 0,'43'21'62,"-43"-21"-46,0 43-16,0 20 15,0-21-15,0-20 16,0 41-16,21-21 15,0 22-15,-21-22 16,0-42-16,0 43 16</inkml:trace>
  <inkml:trace contextRef="#ctx0" brushRef="#br0" timeOffset="41964.538">24892 7768 0,'0'0'141,"0"-21"-126,21 21 1,0 0 0,0 0-16,-21 0 15,43 0-15,-22 21 16,0-21-16,-21 21 15,21-21-15,-21 0 16,21 0-16,1 22 16,-22-1-1,21-21 1,0 21-16,0-21 15,-21 21 1,21-21-16,0 21 16,1-21-16,-22 21 31,21-21 78,-21 0 63,0 0-157,0-21-15,0 0 16,0 0-16,0 21 15,0-21-15,0 0 16,0-1-16,0 22 31,0-42-15,-43 42-16,43-21 15,0 0 1,0 21-16,-21-43 16,21 22-16,0 21 15,0-42-15,0 21 16,0 0-1,0-1-15,0 22 16,0-21-16,0 0 140</inkml:trace>
  <inkml:trace contextRef="#ctx0" brushRef="#br0" timeOffset="44164.1662">25485 7620 0,'21'21'187,"-21"0"-172,0-21-15,-21 22 16,21-1-16,-22 0 47,1-21-32,21 42 1,-21-21 0,21 1-16,0-22 15,0 21 1,0 0-16,0 0 31,0-21-31,0 21 16,0 0 30,0 1-30,0-22 0,21 0-1,-21 0 1,21 21-1,1-21 17,-1 0-17,-21 0 110,21 0-78,0 0-32,0 0 1,-21-21-16,0-1 16,21-20 15,-21 42-16,22-21-15,-22 21 16,0-42 0,21 20-1,-21 1 16,0 0 1,0 21 46,0-21-47,0 0-31,0 0 15,0 21 32,0-43 0,0 43 62,0 0 16,-21 0-63,-1 0-62,22 0 32,-21 0-17,-21 0 16,42 0 141</inkml:trace>
  <inkml:trace contextRef="#ctx0" brushRef="#br0" timeOffset="48017.4156">25908 7599 0,'0'0'266,"-21"0"-251,21 0 1,-21 21-1,-1 0 1,1 0 0,21-21 15,-21 22-16,21-22 1,-42 21 0,42 0 15,0 0 16,0 0-16,0-21-31,0 43 15,0-22 1,0-21 0,0 21-16,0 0 15,0-21-15,0 21 16,0-21-16,0 21 15,21-21 1,-21 22 0,21-22-1,-21 0-15,21 0 141,-21 0-95,21 0-30,1 0 0,-1 0-1,-21 0 1,21 0-1,-21-22 1,21 22-16,-21-21 31,21 21-15,-21-21-1,0 0 1,0 21 15,0-21-15,0 0-1,0-1 1,0 22 15,0-21-15,0 0-16,0 0 15,0 0-15,0 0 16,0-1 0,0 22-16,0-42 15,0 42 1,0-21-1,0 21-15,0-42 16,0 42-16,0-22 16,-21 1-16,21 0 15,-42-64-15,42 85 16,0-21-16,0 0 15,-21 0-15,21-43 16,0 43-16,0 0 16,-22 21-16,22-21 15,-21-21-15,21 42 16,-21-22-16,0-20 15,21 21 1,0 21 31,0 0 93,0 21-124,0 0-16,0 22 15,0-1-15,0-21 16,21 0-16,0 22 16,0-22-16,-21 0 15,43 21-15,-43 1 16,0-22-16,21 0 15,-21 0 1,0-21-16,0 21 16,0-21-16,0 21 15,63 22 1,-63-43-1,0 21 1,0 0-16,22 21 16,-1-20-1,-21-1-15,21 0 16,-21 0-1,0-21 1,21 21 0,0-21-1,-21 21 1,21 1-16,-21-22 15,22 21 1,-1-21 78,-21 0-94,21 0 31,-21 0-16,42 0 1,-21-21 0,-21 21-16,22-22 15,-22 22-15,42-42 16,-42 21-1,21 0 1,-21 0 0,0-1-1,42 1 1,-42 0-1,0 0 1,0 21 0,0-21 15,22 0-31,-22 21 15,0-22 1,0 22-16,0-21 16,0 0-16,0 0 31,0 21-31,0-21 31,0 0-15,0-1 186,0 22-186,-22 0-16,22 0 16,-21 0-16,0 22 15,0-22 1,21 21 15,0-21-15,0 21-1,0-21 16,0 42-31,0-42 16,0 21-16,0-21 16,0 43-16,0-22 15,0 0 1,0 0-16,0-21 15,0 21 1,0 1 0,21-1 30,-21-21-30,21 21 15,-21-21 63,21 0-79,1 0-15,20 0 16</inkml:trace>
  <inkml:trace contextRef="#ctx0" brushRef="#br0" timeOffset="49015.8284">25866 8255 0,'0'0'109,"0"21"-93,0 22 15,21-22-16,-21 0 1,21 0-16,-21 21 16,0 1-1,0-43-15,0 42 16,42-21-16,-42 0 15,21 1-15,-21-22 32,0 21 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0-06-08T10:31:20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17484 15896 0,'0'0'250,"0"0"-235,21 0 1,-21 0 15,21 0 0,0 0-15,0 0 0,-21 0-1,21 0-15,1 0 16,-1 0-16,-21 0 31,21 0-31,0 0 16,0 0-1,-21 0-15,21 0 16,1 0-16,-1 0 15,0 0 1,0 0-16,0 0 16,-21 0-1,21 0-15,1 0 16,-1 0-16,-21 0 15,21 0-15,0 0 16,0 0 0,-21 0-16,21 0 31,1 0-31,-1 0 15,-21 0-15,21 0 16,0 0-16,0 0 16,-21 0-16,21 0 15,1 0-15,-1 0 16,-21 0-16,21 0 15,0 0 1,0 0-16,0 0 16,1 0-16,-1 0 15,-21 0-15,42 0 16,-21 0-16,0 0 15,1 0-15,-1 0 16,0 0-16,-21 0 16,21 0-16,0 0 15,0 0-15,-21 0 16,22 0-16,20 0 15,-42 0-15,42 0 16,-42 0-16,21 0 16,22 0-16,-22 0 15,0 0-15,21 0 16,-20-21-16,-1 21 15,21 0-15,-42 0 16,21 0-16,0 0 16,1 0-16,20 0 15,-21 0-15,-21 0 16,42 0-1,-42 0 1,22 0-16,-22 0 16,42 0-1,-21 0-15,0 0 16,0 0-16,-21 0 15,22 0-15,-1 0 16,0 0-16,-21 0 31,21 0 16,0 0-47,0 0 16,-21 0-1,22 0 1,-1 0-16,0 0 15,-21 0 1,21 0 0,0 0-1,0 0-15,1 0 16,-1 0-16,0 0 15,-21 0 1,21 0-16,0 0 16,-21 0-16,21 0 15,-21 0-15,22 0 187,-1 0-171,0 0 15,-21 0 0</inkml:trace>
  <inkml:trace contextRef="#ctx0" brushRef="#br0" timeOffset="3588">18500 15960 0,'21'0'93,"-21"0"-93,0 42 16,0-21-16,0 0 15,0 22-15,0-22 16,0 21 0,0-42-16,0 21 15,0 22 1,0-43-16,0 21 31,0-21-15,0 42-16,0-21 15,0 22-15,0-22 16,0 42-16,21-63 15,-21 22-15,0-22 16,0 42 0,0-42-1,0 21 1,0 0-16,0 0 15,0-21-15,0 22 16,0-22 187,0 21-188,0-21-15,0 0 16,-42 21-16,42-21 16,-43 21-16,-20-21 15,42 21-15,-22-21 16,1 0-16,0 0 15,42 21-15,-22 1 16,22-22 109,0 0-110,22 0 1,20 0-16,-42 0 16,21 0-16,0 0 15,22 0-15,-43 0 16,21 0-1,0 0 32,0 0-31,-21 0-16,21 21 15,22-21-15,-43 21 94,21 0-78,-21-21 124,0 21-124,-21 0-16,-1 22 15,-41-22-15,42 21 16,-22-42-16,43 21 15,-21-21-15,21 0 16,0 0 187,21 22-188,-21-1-15,22-21 16,-1 0 0,0 0-16,-21 0 15,21 0 1,-21 0-1,21 0 48,-21 21-32,21-21 94,-21 0-110,-21 21 1,21 0-16,-21-21 31,0 0-31,21 21 125,0 1-109,0-1-1,0-21-15,0 42 16,0-21-16,0-21 15,0 21 1,0 1 0,0-1-1,0-21 1,0 21-16,21 21 15,0-21 1,-21 22 0,0-43-16,0 21 15,0 21-15,0-42 16,0 21-1,0 1-15,0-1 16,0-21-16,0 21 16,0 0-16,0 0 15,0-21-15,0 21 16,0 1-16,0-1 15,0-21 1,21 42-16,-21-21 31,0-21-15,0 21-16,0 1 15,0-1 1,0 0-16,0 0 16,0 0-1</inkml:trace>
  <inkml:trace contextRef="#ctx0" brushRef="#br0" timeOffset="8533.2">19537 15896 0,'0'0'62,"21"0"-62,0 0 16,-21 0-1,21 0 1,0 0 0,1 0-16,-1 0 15,0 0-15,0 0 16,0 0-16,0 0 15,-21 0-15,22 0 16,-1 0-16,0 0 281,-21 21-266,0-21-15,0 43 16,0-22-16,0 0 16,0 0-16,0-21 15,0 21-15,0 1 16,0-1-16,0 0 15,0 0-15,0 0 16,0 0-16,0 22 16,0-22-16,0 21 15,0-21-15,0 1 16,0-22-16,-21 42 15,21-21 1,0 0-16,0 0 16,0-21 186,-43 0-170,43 0-32,-21 0 15,21 0-15,-42 0 16,21 0-16,-22 22 15,22-1-15,0-21 16,0 0-16,0 0 16,-22 0-16,22 0 15,0 21-15,-42-21 16,41 0-16,-41 21 15,21-21 1,20 21 0,22-21 124,0 0-124,22 0-1,-1 21-15,0-21 16,-21 0-16,42 22 15,-21-22 1,-21 0 0,22 21-1,-22-21-15,42 0 16,-42 21-16,42-21 15,-42 0 1,21 21 0,-21-21-1,43 0 1,-43 0-16,21 21 15,42 0 1,-63-21 0,22 0-16,-1 0 93,0 22-77,-21-22 46,0 21-15,0 0-31,0 0-16,0-21 15,-21 21-15,0 0 16,-22 1-1,43-1 1,-21-21 0,0 0-1,0 0 1,-43 42-16,64-42 15,-21 0-15,0 21 16,0-21-16,0 0 140,21 21-93,0-21-31,42 0-16,-21 0 15,0 0 1,0 0-16,22 22 16,-43-22 15,42 21-31,-21-21 31,0 21-31,-21-21 94,22 0 46,-22 21-124,0 0-1,0 0 1,0-21-1,0 22-15,0-1 16,0 0 0,0 21-1,0-42 1,0 21-16,0 1 15,0-1 1,21 21-16,0-42 16,-21 42-16,0-20 15,0-1-15,21 21 16,-21-42 15,0 21-15,0 0-16,0 1 15,0 20 1,21-42-16,-21 21 15,21 43-15,-21-64 16,0 21-16,0 0 16,0 0 15,0-21-16,0 0 188,-21 21-187,0-21-16,21 0 15,-21 0-15,-21 0 16,42 0-16,-22 21 16,1-21-16,0 0 31,21 0-16,-42 0 17,21 0-32,-1 0 15,-41 22-15,42-22 16,-22 0-16,22 0 15,-42 0-15,42 0 16,-1 0 0,1 0-16,21 0 15,-21 0-15,0 0 16,0 0-16,0 0 15,-43 0 1,22 0-16,-1 0 16,-20 0-16,-1 0 15,22 0-15,-21 0 16,20 0-16,22 0 15,0 0-15,-21 0 16,42 0 0,-22 0-16,1 0 15,0 0-15,0 0 16,-21 0-16,20 0 15,1 0-15,0 0 16,0 0-16,-21 0 16,42 0-16,-22 0 15,22 0-15,-42 0 16,21 0-16,21 0 15,-42 0 1,42 0-16,-22 0 16,-20 0-16,42 0 15,-21 0-15,0 0 16,0 0-16,21 0 15,-22 0 1,1 0-16,0 0 16,21 0-16,-21 0 15,-21 0-15,20 0 16,-20 0-16,-21 0 15,20 0-15,22 0 16,-21 0-16,-1 0 16,22 0 46,0 0-46,-21 0-16,-1 0 15,1 0-15,21 0 16,0 0-16,-22 0 15,43 0-15,-21 0 16,0 0 0,0 0 15,21 0-31,-21 0 15,-22 0 1,22 0-16,21 0 16,-21 0 108</inkml:trace>
  <inkml:trace contextRef="#ctx0" brushRef="#br0" timeOffset="10795.2">17547 15917 0,'-42'0'140,"21"0"-124,-1 0-1,22 0-15,-21 0 16,0 0-16,0 0 16,-21 0-16,-1 0 15,22 0-15,-21 0 16,21 0-16,-1 0 15,1 0 1,21 0-16,-21 0 16,0 0-16,0 0 15,21 0 1,-21 0-1,-1 0 1,1 0 0,21 0-1,-21 0 1,0 0-16,0 0 15,0 0-15,-1 0 16,1 0-16,21 0 16,-21 0 202,21 22-218,0-1 16,0 0-16,0-21 15,0 21-15,0-21 16,0 42-16,0-20 15,0 20-15,21-21 16,-21 0-16,0 22 16,0-22-16,0-21 15,0 21 16,0 0-15,0 0 0,0 22-16,0-43 15,0 21-15,0-21 16,0 42-16,0-42 31,0 21 0,0-21-15,0 43-1,0-43 17,0 21-17</inkml:trace>
  <inkml:trace contextRef="#ctx0" brushRef="#br0" timeOffset="14367.6">17018 16637 0,'0'0'219,"0"-21"-219,0 21 15,0-21-15,-21 21 16,0-21 0,-1 21 77,22 0-93,-21 0 16,0 0-1,0 0-15,21 0 16,-21 0-16,-22 0 16,43 0-16,-42-22 15,42 1-15,-21 21 16,0 0 46,21 0-46,-21 0-16,-1 0 15,1 0-15,21 0 16,-21 0-16,0 0 16,21 0-1,-21 0 1,0 0-1,21 21 1,-43 1 0,43-1-16,-21 0 15,21 21 1,0-42-1,0 21 1,0 1-16,0-1 16,0 0-1,0 0-15,0 0 16,0 0-1,0 1 1,0-1-16,0-21 16,0 21-16,0 0 15,0-21-15,0 21 16,0-21-1,0 21-15,0 1 16,21-1 0,-21-21-16,21 21 15,1 0 1,-1 0-1,0-21 1,-21 21 0,21 1-1,-21-22 1,21 21-16,-21-21 15,43 21 1,-22 0 0,0-21 15,0 0 16,-21 0-47,21 21 15,0-21-15,1 0 16,-22 0-1,21 0 32,0 0-31,21 0-1,-42 0-15,21 0 16,22 0 0,-43 0-16,21 0 15,21 0 1,-42 0-1,43 0-15,-22 0 16,-21 0-16,42 0 16,-42 0-16,21 0 15,0 0 1,-21 0-16,22 0 15,-22 0 1,21 0 62,-21-21-78,42 0 16,-42 0-1,21 0 63,-21-1-62,0 1-1,0 0 1,0 0 0,0 21 30,0-21-30,0 0 0,0 21-1,0-22 1,0 22-1,0-21 1,-21 0 0,21 0-1,0 21 1,-21-21-1,0 0 32,21-1-16,0 22-15,0-21 15,0 0-15,-21 21-1,21-21 17,0 21-17,0-21-15,-22 21 16,22-21 15,0-1-31,0 22 16,0-21-1,-21 21-15,21-42 63,-21 42-63,21-21 78,-21 21-63,21-21 63,-21 21-46,0-43-17,-1 43 1,1-21-1,21 0 17,-21 21-17,0 0 157,0-21-172,-22 21 343</inkml:trace>
  <inkml:trace contextRef="#ctx0" brushRef="#br0" timeOffset="16504.8">16997 17230 0,'0'0'172,"0"0"-172,0 21 15,0 0-15,0 0 31,0-21 1,0 43-1,0-22-16,0 0 17,0-21-17,0 21 1,21 0-1,-21 0 1,0 1-16,0-1 16,0 0-1,0-21-15,0 21 31,0 0-15,0 0-16,0-21 16,0 22-1,0-1 1,0 0-1,0 0 1,0 0 15,0 0 0,21 1 47,-21-22-46,21 0-17,0 0 1,1 0-1,-22 0-15,21 0 16,0 0 0,0 0-1,-21 0-15,21 0 31,0 0-15,1 0-16,-22 0 16,21 0-1,-21 0 1,42 0 109,-42 0-94,21 0-31,-21 0 15,43 0 1,-43 0-16,21 0 16</inkml:trace>
  <inkml:trace contextRef="#ctx0" brushRef="#br0" timeOffset="22074">20172 16679 0,'0'0'124,"0"22"-124,0-1 16,21 21-16,-21-21 16,0 22-16,0-22 15,0 42-15,0 1 16,0-43-16,0 0 15,0 0-15,0 0 110,0 1-95,0-1 1</inkml:trace>
  <inkml:trace contextRef="#ctx0" brushRef="#br0" timeOffset="24320.4">20553 16743 0,'0'-21'16,"0"0"15,0 21 94,-43 0-110,43 0 1,-21 0-1,-42 0-15,63 0 16,-43 0-16,22 0 16,0 0-16,0 0 15,0 0-15,21 0 16,-21 0-1,-1 0 110,22 0-94,0 21-31,0 0 16,0 0 0,0-21-1,0 21 1,22 0-1,-22-21 1,21 43 0,0-43-1,0 21 1,-21-21-1,21 42 1,0-42 15,1 21-15,-1-21-1,0 22 1,0-1 0,-21-21 30,21 0-14,0 0 61,1 0-62,-22 0-15,21 0 0,0 0 15,-21-21 0,0-1-15,0 22 15,0-21-31,0 0 15,0 0 1,0 21 15,0-21 0,0 0-15,0-1 0,0 22-1,0-21 16,0 21 1,-21-42 14,21 42-14,0-21-32,-21 0 15,21-1 16,-22 22-31,1-21 172,21 0-141</inkml:trace>
  <inkml:trace contextRef="#ctx0" brushRef="#br0" timeOffset="25880.4">18627 16722 0,'21'0'125,"-21"42"-110,0-21-15,0 22 16,0-22-16,0 21 16,0-42-16,0 42 15,0-20 1,0-22-16,0 42 15,0-42-15,0 21 16</inkml:trace>
  <inkml:trace contextRef="#ctx0" brushRef="#br0" timeOffset="28485.6">18944 16785 0,'0'-21'218,"0"21"-171,-21 0 31,21 0-63,-21 0 17,0 0-1,21 0-31,-22 0 15,22 0 1,-21 0 0,0 0 155,0 0-155,21 0-1,0 42 1,0-42-16,0 22 31,0-22-15,0 42-1,0-42 1,0 21 0,0-21-1,0 42 16,0-42-15,0 22 46,0-22-30,0 21-17,21 0 1,0-21-1,0 21 32,-21-21-16,43 0-15,-43 0 0,21 0 30,0 21-14,0-21 186,-21 0-171,21 0-16,-21-21 0,22 0-15,-22 0 62,0 0-63,0-1 1,0 22 15,0-21-15,0 0-1,0 0 17,0 21-32,0-21 15,0 0 1,0-1-1,0 22 1,0-21 31,0 0-16,-22 21-15,22 0 218</inkml:trace>
  <inkml:trace contextRef="#ctx0" brushRef="#br0" timeOffset="30654">16849 16743 0,'0'0'281,"0"0"-266,0 21 1,0 0-1,0-21-15,0 21 16,0 1 0,0-1-1,0 21 1,0-42-1,21 21 17,-21-21-1,0 21-16,0 1-15,0-22 16,0 21 0,21 0-1,-21 0 48,0-21-48,0 21-15,0-21 16,0 43-16,0-43 15,0 21-15</inkml:trace>
  <inkml:trace contextRef="#ctx0" brushRef="#br0" timeOffset="31730.4">16827 16722 0,'-21'-21'172,"0"21"-157,0 63 16,0-63-15,21 21-16,0 22 16,-21-43 30,21 21-30,-22 0 15,22 0-15,-21-21-1,21 21 63</inkml:trace>
  <inkml:trace contextRef="#ctx0" brushRef="#br0" timeOffset="32822.4">16849 16785 0,'21'-21'156,"0"21"-140,-21 0-16,21 0 16,0 0-1,0 0 1,-21 21-16,22-21 15,-1 0 1,0 0-16,-21 21 16,21-21-16,0 22 15,0-1-15,1-21 16,-1 21-1,-21-21 1,21 21-16,0 0 94</inkml:trace>
  <inkml:trace contextRef="#ctx0" brushRef="#br0" timeOffset="36816">14944 16679 0,'0'0'63,"21"22"-63,-21 41 15,0-42-15,21 22 16,21-1-16,-42 0 16,0-21-16,21 22 15,1-22-15,-22 21 16,0-42-1,0 21 1,0-21 15</inkml:trace>
  <inkml:trace contextRef="#ctx0" brushRef="#br0" timeOffset="38797.2">15452 16785 0,'0'0'249,"-22"0"-233,22 0-1,-21 0 1,21 21 0,-21-21 30,21 22-14,0-22-1,0 42-16,0-21 1,0-21-16,0 42 16,0-42-1,21 22 1,-21-22-16,21 0 15,1 21-15,-22 0 16,21-21 0,-21 0-16,21 0 15,0 0-15,0 42 16,-21-42-1,21 0-15,1 0 16,-1 21-16,0-21 31,0 0-15,-21 0-1,21 0 32,0 0 31,1 0-31,-22 0-31,0-21-16,0 0 15,0 0 1,0 21-1,0-21 1,0 0 15,0 21 0,0-22-31,0 22 16,-22-21 15,1 21 16,21 0-16,-21-21-31,-21 21 94,21-21-79,-1 21-15,-20-21 16,21 21-16,-21-21 16,20 21-16,22 0 15,-42 0-15</inkml:trace>
  <inkml:trace contextRef="#ctx0" brushRef="#br0" timeOffset="39702">15960 16679 0,'0'0'78,"0"43"-62,0-43-16,0 63 16,0-42-16,0 43 15,0 21-15,0-22 16,0 1-16,0-43 15,0 0-15,0 21 16,0-42-16,0 21 16,0-21 15</inkml:trace>
  <inkml:trace contextRef="#ctx0" brushRef="#br0" timeOffset="40606.8">15981 16658 0,'21'0'140,"0"43"-140,0-1 16,0 21-16,22 1 15,-22 21-15,0-43 16,0-21-16,-21 21 15,21-20 1,1-1-16,-22-21 31,0 21-15,0-21-16,0 21 15,21-21 1,-21 21 15</inkml:trace>
  <inkml:trace contextRef="#ctx0" brushRef="#br0" timeOffset="41480.4">15981 17018 0,'-21'0'93,"21"-21"-62,21 21-31,-21 0 16,21 0-16,0 0 16,21 0-16,-42 0 15,22 0-15,-22 0 31,42 0 1,-42 0 30,21 0-46,-21 0-16,42 0 15,-42 0-15,22 0 16</inkml:trace>
  <inkml:trace contextRef="#ctx0" brushRef="#br0" timeOffset="44553.6">18055 16362 0,'0'-21'78,"0"21"-62,-21 0-16,-21 0 16,20 0-1,22 0-15,-21 0 16,0 0-16,0 0 15,21 0 1,-21 0-16,0 0 16,21 0-1,-22 0 1,1 0-1,21 0-15,-21 0 16,21 0-16,-21 0 16,0 0-16,0 0 15,21 0 63,-22 0-78,-20 21 16,21-21-1,0 0-15,21 21 16,-21-21-16</inkml:trace>
  <inkml:trace contextRef="#ctx0" brushRef="#br0" timeOffset="45676.8">17759 16235 0,'21'-21'110,"-21"21"-79,0 0-31,21 21 15,-21 0-15,0 0 16,0 0 0,0 1-16,0-1 15,0-21 1,0 21 31,0 0-32,0 0 1,0-21-1,0 21 1,0 1 0,0 20-1,0-42 110</inkml:trace>
  <inkml:trace contextRef="#ctx0" brushRef="#br0" timeOffset="47392.8">17992 17547 0,'0'0'172,"0"0"-157,-43 0 1,43 0-16,-21 0 16,21 0-16,-42 0 15,42 0 16,-21 0 32,21 0-48,-43 0 1,43-21 15,-21 21-15,21 0-1,-42 0 1,21-21-16,-1 21 16,1 0-1,0 0-15</inkml:trace>
  <inkml:trace contextRef="#ctx0" brushRef="#br0" timeOffset="49249.2">17928 16806 0,'0'0'187,"0"22"-171,0-22-16,0 42 15,0 0-15,0-21 31,-21 1 1,21-22 14,0 21-46,-21-21 16,21 21-16,0 0 16,0 0-1,-21-21 1,21 21-16,-22 1 265,1-22-234,-21-43-15,42 43-16,-21-21 15,0 0 1,21 0 15,0 0-15,-22 21-1,22-22 63,-21 1-62,21 21 0,0-21-1,0 21 1</inkml:trace>
  <inkml:trace contextRef="#ctx0" brushRef="#br0" timeOffset="50107.2">17907 16806 0,'21'0'93,"-21"0"-77,21 0-1,0 0 1,1 0 0,-22 0-16,21 0 15,0 0-15,0 0 16,-21 0-1,21 0 17</inkml:trace>
  <inkml:trace contextRef="#ctx0" brushRef="#br0" timeOffset="51246">17738 16828 0,'-43'0'156,"22"0"-156,0 0 15,21 0-15,-21 0 16,0 0-16,-1 0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86734-B49D-480D-A5AB-301C3078E68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E716-2136-4308-9A34-A0150945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8.emf"/><Relationship Id="rId7" Type="http://schemas.openxmlformats.org/officeDocument/2006/relationships/customXml" Target="../ink/ink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11" Type="http://schemas.openxmlformats.org/officeDocument/2006/relationships/customXml" Target="../ink/ink3.xml"/><Relationship Id="rId5" Type="http://schemas.openxmlformats.org/officeDocument/2006/relationships/image" Target="../media/image16.emf"/><Relationship Id="rId10" Type="http://schemas.openxmlformats.org/officeDocument/2006/relationships/image" Target="../media/image13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1.e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customXml" Target="../ink/ink4.xml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0.w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11" Type="http://schemas.openxmlformats.org/officeDocument/2006/relationships/customXml" Target="../ink/ink5.xml"/><Relationship Id="rId5" Type="http://schemas.openxmlformats.org/officeDocument/2006/relationships/image" Target="../media/image31.emf"/><Relationship Id="rId10" Type="http://schemas.openxmlformats.org/officeDocument/2006/relationships/image" Target="../media/image28.w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9286" y="1817915"/>
            <a:ext cx="6999513" cy="1508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Chapter 3 </a:t>
            </a:r>
          </a:p>
          <a:p>
            <a:r>
              <a:rPr lang="en-US" sz="4400" dirty="0" smtClean="0"/>
              <a:t>Voltage and current laws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071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3" y="417703"/>
            <a:ext cx="6446521" cy="623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603" y="985580"/>
            <a:ext cx="3147121" cy="2556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6317" y="1153886"/>
            <a:ext cx="5824800" cy="3754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 node is a place where two or more element connect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Path: a route from one node to another </a:t>
            </a:r>
          </a:p>
          <a:p>
            <a:endParaRPr lang="en-US" sz="2000" dirty="0" smtClean="0"/>
          </a:p>
          <a:p>
            <a:r>
              <a:rPr lang="en-US" sz="2000" dirty="0" smtClean="0"/>
              <a:t>Loop : closed path </a:t>
            </a:r>
          </a:p>
          <a:p>
            <a:endParaRPr lang="en-US" sz="2000" dirty="0" smtClean="0"/>
          </a:p>
          <a:p>
            <a:r>
              <a:rPr lang="en-US" sz="2000" dirty="0" smtClean="0"/>
              <a:t>Branch: a path that contain an element </a:t>
            </a:r>
          </a:p>
          <a:p>
            <a:endParaRPr lang="en-US" sz="2000" dirty="0" smtClean="0"/>
          </a:p>
          <a:p>
            <a:r>
              <a:rPr lang="en-US" sz="2000" dirty="0" smtClean="0"/>
              <a:t>No of nodes =3</a:t>
            </a:r>
          </a:p>
          <a:p>
            <a:r>
              <a:rPr lang="en-US" sz="2000" dirty="0" smtClean="0"/>
              <a:t>No of branches=5</a:t>
            </a:r>
          </a:p>
          <a:p>
            <a:r>
              <a:rPr lang="en-US" sz="2000" dirty="0" smtClean="0"/>
              <a:t>No of loops =6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321612" y="339754"/>
              <a:ext cx="4442760" cy="4381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2252" y="330394"/>
                <a:ext cx="4461480" cy="44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7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553" y="470880"/>
            <a:ext cx="4669921" cy="47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943" y="1175657"/>
            <a:ext cx="1010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algebraic sum of currents entering a node is equal to algebraic sum of currents leaving the same node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169537" y="2192298"/>
          <a:ext cx="3494005" cy="79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863280" imgH="253800" progId="Equation.3">
                  <p:embed/>
                </p:oleObj>
              </mc:Choice>
              <mc:Fallback>
                <p:oleObj name="Equation" r:id="rId4" imgW="863280" imgH="2538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9537" y="2192298"/>
                        <a:ext cx="3494005" cy="79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74370" y="1822966"/>
            <a:ext cx="17961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any node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559" y="3452143"/>
            <a:ext cx="3959281" cy="171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474" y="497570"/>
            <a:ext cx="786465" cy="40011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KCL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305257" y="3629995"/>
          <a:ext cx="3611282" cy="111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7" imgW="927000" imgH="228600" progId="Equation.3">
                  <p:embed/>
                </p:oleObj>
              </mc:Choice>
              <mc:Fallback>
                <p:oleObj name="Equation" r:id="rId7" imgW="927000" imgH="2286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05257" y="3629995"/>
                        <a:ext cx="3611282" cy="1115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8839199" y="3049371"/>
            <a:ext cx="0" cy="1317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47313" y="2478653"/>
            <a:ext cx="78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46" y="571474"/>
            <a:ext cx="4669921" cy="57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025217" y="620654"/>
            <a:ext cx="7248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KVL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48" y="1442794"/>
            <a:ext cx="7512481" cy="597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34" y="2413457"/>
            <a:ext cx="2248954" cy="1362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267" y="2040634"/>
            <a:ext cx="4824002" cy="2887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859" y="3963634"/>
            <a:ext cx="3102969" cy="7793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7840800" y="3528000"/>
              <a:ext cx="1379880" cy="648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1440" y="3518640"/>
                <a:ext cx="1398600" cy="6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0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405" y="196098"/>
            <a:ext cx="3350161" cy="211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042" y="1147809"/>
            <a:ext cx="2284200" cy="49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762" y="2306424"/>
            <a:ext cx="4111561" cy="852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6261" y="6833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3197" y="183417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Ohms Law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3197" y="300608"/>
            <a:ext cx="234775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Example : Find </a:t>
            </a:r>
            <a:r>
              <a:rPr lang="en-US" dirty="0" err="1" smtClean="0"/>
              <a:t>V</a:t>
            </a:r>
            <a:r>
              <a:rPr lang="en-US" sz="1200" dirty="0" err="1" smtClean="0"/>
              <a:t>x</a:t>
            </a:r>
            <a:r>
              <a:rPr lang="en-US" sz="1200" dirty="0"/>
              <a:t> </a:t>
            </a:r>
            <a:r>
              <a:rPr lang="en-US" dirty="0" smtClean="0"/>
              <a:t>and </a:t>
            </a:r>
            <a:r>
              <a:rPr lang="en-US" sz="1600" dirty="0" smtClean="0"/>
              <a:t>I</a:t>
            </a:r>
            <a:r>
              <a:rPr lang="en-US" sz="1200" dirty="0" smtClean="0"/>
              <a:t>x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3210630"/>
            <a:ext cx="12192000" cy="43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6365" y="3397145"/>
            <a:ext cx="23814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Example : find V</a:t>
            </a:r>
            <a:r>
              <a:rPr lang="en-US" sz="1200" dirty="0" smtClean="0"/>
              <a:t>R2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sz="1200" dirty="0" err="1" smtClean="0"/>
              <a:t>x</a:t>
            </a:r>
            <a:r>
              <a:rPr lang="en-US" dirty="0"/>
              <a:t> </a:t>
            </a:r>
            <a:r>
              <a:rPr lang="en-US" dirty="0" smtClean="0"/>
              <a:t> ?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257" y="3308016"/>
            <a:ext cx="5456090" cy="2798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01979" y="3796852"/>
            <a:ext cx="14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KVL at loop 1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015657" y="3981518"/>
          <a:ext cx="1610772" cy="75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965160" imgH="457200" progId="Equation.3">
                  <p:embed/>
                </p:oleObj>
              </mc:Choice>
              <mc:Fallback>
                <p:oleObj name="Equation" r:id="rId7" imgW="965160" imgH="4572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5657" y="3981518"/>
                        <a:ext cx="1610772" cy="753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301978" y="4844144"/>
            <a:ext cx="14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KVL at loop </a:t>
            </a:r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2797942" y="5108672"/>
          <a:ext cx="2231258" cy="137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1384200" imgH="914400" progId="Equation.3">
                  <p:embed/>
                </p:oleObj>
              </mc:Choice>
              <mc:Fallback>
                <p:oleObj name="Equation" r:id="rId9" imgW="1384200" imgH="9144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97942" y="5108672"/>
                        <a:ext cx="2231258" cy="137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7017840" y="4449960"/>
              <a:ext cx="2157120" cy="1044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08480" y="4440600"/>
                <a:ext cx="2175840" cy="10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54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257" y="909052"/>
            <a:ext cx="4341120" cy="1649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6543" y="489857"/>
            <a:ext cx="30641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Vx</a:t>
            </a:r>
            <a:r>
              <a:rPr lang="en-US" dirty="0" smtClean="0"/>
              <a:t> in the following circuit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86" y="3021857"/>
            <a:ext cx="5551714" cy="20988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04940" y="1311519"/>
          <a:ext cx="2945712" cy="154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5" imgW="1206360" imgH="1143000" progId="Equation.3">
                  <p:embed/>
                </p:oleObj>
              </mc:Choice>
              <mc:Fallback>
                <p:oleObj name="Equation" r:id="rId5" imgW="1206360" imgH="11430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4940" y="1311519"/>
                        <a:ext cx="2945712" cy="1544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22868" y="942187"/>
            <a:ext cx="14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KVL at loop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9774" y="2754193"/>
            <a:ext cx="143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KcL</a:t>
            </a:r>
            <a:r>
              <a:rPr lang="en-US" dirty="0" smtClean="0"/>
              <a:t> at node 1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496380" y="3225193"/>
          <a:ext cx="1954391" cy="144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7" imgW="1180800" imgH="1091880" progId="Equation.3">
                  <p:embed/>
                </p:oleObj>
              </mc:Choice>
              <mc:Fallback>
                <p:oleObj name="Equation" r:id="rId7" imgW="1180800" imgH="109188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6380" y="3225193"/>
                        <a:ext cx="1954391" cy="1440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12228" y="4746064"/>
            <a:ext cx="14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KVL at loop 2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483655" y="5115396"/>
          <a:ext cx="2588282" cy="125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9" imgW="1371600" imgH="914400" progId="Equation.3">
                  <p:embed/>
                </p:oleObj>
              </mc:Choice>
              <mc:Fallback>
                <p:oleObj name="Equation" r:id="rId9" imgW="1371600" imgH="9144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3655" y="5115396"/>
                        <a:ext cx="2588282" cy="1253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7627680" y="2552760"/>
              <a:ext cx="2362320" cy="2149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8320" y="2543400"/>
                <a:ext cx="2381040" cy="21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2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22" y="695873"/>
            <a:ext cx="6372421" cy="147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486" y="326541"/>
            <a:ext cx="5011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power of each element in the following circuit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92" y="2071382"/>
            <a:ext cx="3553201" cy="38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2" y="2452982"/>
            <a:ext cx="6866737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198" y="337457"/>
            <a:ext cx="10405802" cy="1578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0085" y="152791"/>
            <a:ext cx="50115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Find power of each element in the following circuit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3" y="1915886"/>
            <a:ext cx="6606688" cy="48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85" y="131126"/>
            <a:ext cx="7360201" cy="52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457" y="581453"/>
            <a:ext cx="4923721" cy="570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63" y="652646"/>
            <a:ext cx="5182210" cy="2139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63" y="3053093"/>
            <a:ext cx="3045601" cy="50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650" y="2983493"/>
            <a:ext cx="2893321" cy="9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563" y="4045022"/>
            <a:ext cx="5583601" cy="166632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122715" y="5744000"/>
          <a:ext cx="2427513" cy="94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1447560" imgH="685800" progId="Equation.3">
                  <p:embed/>
                </p:oleObj>
              </mc:Choice>
              <mc:Fallback>
                <p:oleObj name="Equation" r:id="rId9" imgW="1447560" imgH="6858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2715" y="5744000"/>
                        <a:ext cx="2427513" cy="946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5379840" y="5715000"/>
              <a:ext cx="2027160" cy="693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0480" y="5705640"/>
                <a:ext cx="2045880" cy="7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4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137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montaser dabe'</dc:creator>
  <cp:lastModifiedBy>montaser dabe'</cp:lastModifiedBy>
  <cp:revision>8</cp:revision>
  <dcterms:created xsi:type="dcterms:W3CDTF">2020-06-14T08:57:40Z</dcterms:created>
  <dcterms:modified xsi:type="dcterms:W3CDTF">2020-06-14T10:07:00Z</dcterms:modified>
</cp:coreProperties>
</file>