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2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4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3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1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4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2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1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5225-523D-4AC1-8922-DF80336F8ED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524DB-EFB2-4243-811E-C1FB19A0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2.emf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7942"/>
            <a:ext cx="9144000" cy="1125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Chapter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742066"/>
            <a:ext cx="6738257" cy="93730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 Basic Nodal and Mesh Analysis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201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73" y="314348"/>
            <a:ext cx="2944081" cy="546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744" y="990601"/>
            <a:ext cx="846712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Super node is a case in which a voltage source comes between two nodes none of them </a:t>
            </a:r>
          </a:p>
          <a:p>
            <a:r>
              <a:rPr lang="en-US" dirty="0" smtClean="0"/>
              <a:t>Reference </a:t>
            </a:r>
          </a:p>
          <a:p>
            <a:r>
              <a:rPr lang="en-US" dirty="0" smtClean="0"/>
              <a:t>Each super node gives two equations </a:t>
            </a:r>
          </a:p>
          <a:p>
            <a:r>
              <a:rPr lang="en-US" dirty="0" smtClean="0"/>
              <a:t>One equation by relating the nodal voltages to the value of the voltage source </a:t>
            </a:r>
          </a:p>
          <a:p>
            <a:r>
              <a:rPr lang="en-US" dirty="0" smtClean="0"/>
              <a:t>Another equation by applying KCL at the two nodes connecting the voltage source in </a:t>
            </a:r>
          </a:p>
          <a:p>
            <a:r>
              <a:rPr lang="en-US" dirty="0" smtClean="0"/>
              <a:t>the same equation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62" y="3015343"/>
            <a:ext cx="4365361" cy="2875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107" y="3197982"/>
            <a:ext cx="3756241" cy="192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62" y="431400"/>
            <a:ext cx="7664761" cy="50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148" y="940200"/>
            <a:ext cx="4365361" cy="2875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694" y="1257857"/>
            <a:ext cx="3096361" cy="44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2082" y="1926385"/>
            <a:ext cx="3908521" cy="903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2082" y="2829505"/>
            <a:ext cx="4923721" cy="648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8901" y="3974305"/>
            <a:ext cx="4974481" cy="8140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9714" y="3630799"/>
            <a:ext cx="227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KCL at super node 2+3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8901" y="4825464"/>
            <a:ext cx="4517641" cy="5469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1095" y="4897154"/>
            <a:ext cx="2385720" cy="508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4812" y="5714637"/>
            <a:ext cx="257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Solving equations we get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31061" y="5609210"/>
            <a:ext cx="1675080" cy="5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1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71" y="455743"/>
            <a:ext cx="6345001" cy="69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922" y="274045"/>
            <a:ext cx="5025241" cy="4502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51" y="1324149"/>
            <a:ext cx="1725840" cy="356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20" y="1827343"/>
            <a:ext cx="5707311" cy="1004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410" y="2832223"/>
            <a:ext cx="5685121" cy="12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051" y="4298811"/>
            <a:ext cx="2538000" cy="1195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69638" y="4689343"/>
            <a:ext cx="3045601" cy="61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3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608" y="425057"/>
            <a:ext cx="4517641" cy="165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608" y="2240143"/>
            <a:ext cx="6801841" cy="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5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657" y="348343"/>
            <a:ext cx="296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nodal voltages v</a:t>
            </a:r>
            <a:r>
              <a:rPr lang="en-US" sz="1200" dirty="0" smtClean="0"/>
              <a:t>1</a:t>
            </a:r>
            <a:r>
              <a:rPr lang="en-US" dirty="0" smtClean="0"/>
              <a:t> and v</a:t>
            </a:r>
            <a:r>
              <a:rPr lang="en-US" sz="12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068" y="146450"/>
            <a:ext cx="5177521" cy="2951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0714" y="1099457"/>
            <a:ext cx="184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super node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714" y="1437530"/>
            <a:ext cx="2284200" cy="368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60714" y="1894111"/>
            <a:ext cx="1941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KVL at super node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12037"/>
              </p:ext>
            </p:extLst>
          </p:nvPr>
        </p:nvGraphicFramePr>
        <p:xfrm>
          <a:off x="1521662" y="2351144"/>
          <a:ext cx="4019167" cy="314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273040" imgH="2387520" progId="Equation.3">
                  <p:embed/>
                </p:oleObj>
              </mc:Choice>
              <mc:Fallback>
                <p:oleObj name="Equation" r:id="rId5" imgW="2273040" imgH="2387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1662" y="2351144"/>
                        <a:ext cx="4019167" cy="3145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83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Microsoft Equation 3.0</vt:lpstr>
      <vt:lpstr>Chapter 4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montaser dabe'</dc:creator>
  <cp:lastModifiedBy>montaser dabe'</cp:lastModifiedBy>
  <cp:revision>17</cp:revision>
  <dcterms:created xsi:type="dcterms:W3CDTF">2020-06-16T09:04:06Z</dcterms:created>
  <dcterms:modified xsi:type="dcterms:W3CDTF">2020-06-16T10:29:33Z</dcterms:modified>
</cp:coreProperties>
</file>