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69" d="100"/>
          <a:sy n="69" d="100"/>
        </p:scale>
        <p:origin x="-13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0A1B-5DA6-4F96-A0B5-F530023A82BD}" type="datetimeFigureOut">
              <a:rPr lang="ar-JO" smtClean="0"/>
              <a:pPr/>
              <a:t>10/11/1441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4C4A0-B234-478A-BA89-72C24E653703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Chapter 5</a:t>
            </a: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6400800" cy="17526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cs typeface="+mj-cs"/>
              </a:rPr>
              <a:t>Circuit Analysis Techniques</a:t>
            </a:r>
            <a:endParaRPr lang="ar-JO" sz="4800" b="1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385765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142984"/>
            <a:ext cx="607223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929198"/>
            <a:ext cx="350046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2714620"/>
            <a:ext cx="4133850" cy="22860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2714620"/>
            <a:ext cx="4071966" cy="22860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471490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85728"/>
            <a:ext cx="3886203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71678"/>
            <a:ext cx="600079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643314"/>
            <a:ext cx="300039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مربع نص 8"/>
          <p:cNvSpPr txBox="1"/>
          <p:nvPr/>
        </p:nvSpPr>
        <p:spPr>
          <a:xfrm>
            <a:off x="5715008" y="2928934"/>
            <a:ext cx="57579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en-US" dirty="0" smtClean="0"/>
              <a:t>CDR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14290"/>
            <a:ext cx="3357586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571472" y="357166"/>
            <a:ext cx="351769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Using source transformation find </a:t>
            </a:r>
            <a:r>
              <a:rPr lang="en-US" dirty="0" err="1" smtClean="0"/>
              <a:t>v</a:t>
            </a:r>
            <a:r>
              <a:rPr lang="en-US" sz="1400" dirty="0" err="1" smtClean="0"/>
              <a:t>x</a:t>
            </a:r>
            <a:endParaRPr lang="ar-JO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000240"/>
            <a:ext cx="80391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071942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429132"/>
            <a:ext cx="40005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929198"/>
            <a:ext cx="407196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0694" y="4572008"/>
            <a:ext cx="250033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11</Words>
  <Application>Microsoft Office PowerPoint</Application>
  <PresentationFormat>عرض على الشاشة (3:4)‏</PresentationFormat>
  <Paragraphs>4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Chapter 5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pc</dc:creator>
  <cp:lastModifiedBy>pc</cp:lastModifiedBy>
  <cp:revision>58</cp:revision>
  <dcterms:created xsi:type="dcterms:W3CDTF">2020-06-28T09:07:54Z</dcterms:created>
  <dcterms:modified xsi:type="dcterms:W3CDTF">2020-06-30T13:01:39Z</dcterms:modified>
</cp:coreProperties>
</file>