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1" r:id="rId3"/>
    <p:sldId id="265" r:id="rId4"/>
    <p:sldId id="266" r:id="rId5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4380"/>
    <p:restoredTop sz="94660"/>
  </p:normalViewPr>
  <p:slideViewPr>
    <p:cSldViewPr>
      <p:cViewPr varScale="1">
        <p:scale>
          <a:sx n="83" d="100"/>
          <a:sy n="83" d="100"/>
        </p:scale>
        <p:origin x="153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5AA1D-FD56-48E2-9E9B-E79264A17EB3}" type="datetimeFigureOut">
              <a:rPr lang="ar-JO" smtClean="0"/>
              <a:pPr/>
              <a:t>09/03/1442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9370-A254-489D-9762-BE49AD70229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5AA1D-FD56-48E2-9E9B-E79264A17EB3}" type="datetimeFigureOut">
              <a:rPr lang="ar-JO" smtClean="0"/>
              <a:pPr/>
              <a:t>09/03/1442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9370-A254-489D-9762-BE49AD70229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5AA1D-FD56-48E2-9E9B-E79264A17EB3}" type="datetimeFigureOut">
              <a:rPr lang="ar-JO" smtClean="0"/>
              <a:pPr/>
              <a:t>09/03/1442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9370-A254-489D-9762-BE49AD70229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5AA1D-FD56-48E2-9E9B-E79264A17EB3}" type="datetimeFigureOut">
              <a:rPr lang="ar-JO" smtClean="0"/>
              <a:pPr/>
              <a:t>09/03/1442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9370-A254-489D-9762-BE49AD70229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5AA1D-FD56-48E2-9E9B-E79264A17EB3}" type="datetimeFigureOut">
              <a:rPr lang="ar-JO" smtClean="0"/>
              <a:pPr/>
              <a:t>09/03/1442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9370-A254-489D-9762-BE49AD70229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5AA1D-FD56-48E2-9E9B-E79264A17EB3}" type="datetimeFigureOut">
              <a:rPr lang="ar-JO" smtClean="0"/>
              <a:pPr/>
              <a:t>09/03/1442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9370-A254-489D-9762-BE49AD70229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5AA1D-FD56-48E2-9E9B-E79264A17EB3}" type="datetimeFigureOut">
              <a:rPr lang="ar-JO" smtClean="0"/>
              <a:pPr/>
              <a:t>09/03/1442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9370-A254-489D-9762-BE49AD70229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5AA1D-FD56-48E2-9E9B-E79264A17EB3}" type="datetimeFigureOut">
              <a:rPr lang="ar-JO" smtClean="0"/>
              <a:pPr/>
              <a:t>09/03/1442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9370-A254-489D-9762-BE49AD70229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5AA1D-FD56-48E2-9E9B-E79264A17EB3}" type="datetimeFigureOut">
              <a:rPr lang="ar-JO" smtClean="0"/>
              <a:pPr/>
              <a:t>09/03/1442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9370-A254-489D-9762-BE49AD70229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5AA1D-FD56-48E2-9E9B-E79264A17EB3}" type="datetimeFigureOut">
              <a:rPr lang="ar-JO" smtClean="0"/>
              <a:pPr/>
              <a:t>09/03/1442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9370-A254-489D-9762-BE49AD70229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5AA1D-FD56-48E2-9E9B-E79264A17EB3}" type="datetimeFigureOut">
              <a:rPr lang="ar-JO" smtClean="0"/>
              <a:pPr/>
              <a:t>09/03/1442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9370-A254-489D-9762-BE49AD70229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5AA1D-FD56-48E2-9E9B-E79264A17EB3}" type="datetimeFigureOut">
              <a:rPr lang="ar-JO" smtClean="0"/>
              <a:pPr/>
              <a:t>09/03/1442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89370-A254-489D-9762-BE49AD702290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85786" y="785794"/>
            <a:ext cx="7772400" cy="1470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Chapter 7</a:t>
            </a:r>
            <a:endParaRPr lang="ar-JO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57290" y="2857496"/>
            <a:ext cx="6400800" cy="78581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Capacitor and Inductor </a:t>
            </a:r>
            <a:endParaRPr lang="ar-J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290"/>
            <a:ext cx="6643734" cy="785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مربع نص 5"/>
          <p:cNvSpPr txBox="1"/>
          <p:nvPr/>
        </p:nvSpPr>
        <p:spPr>
          <a:xfrm>
            <a:off x="571472" y="1285860"/>
            <a:ext cx="94449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r>
              <a:rPr lang="en-US" dirty="0" smtClean="0"/>
              <a:t>solution</a:t>
            </a:r>
            <a:endParaRPr lang="ar-JO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57364"/>
            <a:ext cx="5143536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1142984"/>
            <a:ext cx="2924175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00775" y="1000108"/>
            <a:ext cx="2943225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14290"/>
            <a:ext cx="5324475" cy="776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1071546"/>
            <a:ext cx="5133975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24525" y="2857496"/>
            <a:ext cx="3419475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مربع نص 7"/>
          <p:cNvSpPr txBox="1"/>
          <p:nvPr/>
        </p:nvSpPr>
        <p:spPr>
          <a:xfrm>
            <a:off x="6500826" y="5715016"/>
            <a:ext cx="146546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JO" dirty="0" smtClean="0"/>
              <a:t> </a:t>
            </a:r>
            <a:r>
              <a:rPr lang="en-US" dirty="0" smtClean="0"/>
              <a:t>V(2)=2.2-1=3</a:t>
            </a: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785794"/>
            <a:ext cx="428628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مربع نص 5"/>
          <p:cNvSpPr txBox="1"/>
          <p:nvPr/>
        </p:nvSpPr>
        <p:spPr>
          <a:xfrm>
            <a:off x="428596" y="214290"/>
            <a:ext cx="7836184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r>
              <a:rPr lang="en-US" sz="2400" dirty="0" smtClean="0"/>
              <a:t>Find the voltage associated with the current shown for C=5µF</a:t>
            </a:r>
            <a:endParaRPr lang="ar-JO" sz="2400" dirty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785794"/>
            <a:ext cx="20955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3143248"/>
            <a:ext cx="5848350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72198" y="3500438"/>
            <a:ext cx="285748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20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سمة Office</vt:lpstr>
      <vt:lpstr>Chapter 7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</dc:title>
  <dc:creator>pc</dc:creator>
  <cp:lastModifiedBy>montaser dabe'</cp:lastModifiedBy>
  <cp:revision>26</cp:revision>
  <dcterms:created xsi:type="dcterms:W3CDTF">2020-06-30T10:18:13Z</dcterms:created>
  <dcterms:modified xsi:type="dcterms:W3CDTF">2020-10-25T12:46:13Z</dcterms:modified>
</cp:coreProperties>
</file>