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65" r:id="rId4"/>
    <p:sldId id="266" r:id="rId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Chapter 7</a:t>
            </a:r>
            <a:endParaRPr lang="ar-JO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57290" y="2857496"/>
            <a:ext cx="6400800" cy="78581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Capacitor and Inductor </a:t>
            </a:r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6643734" cy="78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ربع نص 5"/>
          <p:cNvSpPr txBox="1"/>
          <p:nvPr/>
        </p:nvSpPr>
        <p:spPr>
          <a:xfrm>
            <a:off x="571472" y="1285860"/>
            <a:ext cx="9444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solution</a:t>
            </a:r>
            <a:endParaRPr lang="ar-JO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57364"/>
            <a:ext cx="514353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142984"/>
            <a:ext cx="2924175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0775" y="1000108"/>
            <a:ext cx="2943225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14290"/>
            <a:ext cx="5324475" cy="7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071546"/>
            <a:ext cx="5133975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4525" y="2857496"/>
            <a:ext cx="34194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مربع نص 7"/>
          <p:cNvSpPr txBox="1"/>
          <p:nvPr/>
        </p:nvSpPr>
        <p:spPr>
          <a:xfrm>
            <a:off x="6500826" y="5715016"/>
            <a:ext cx="146546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JO" dirty="0" smtClean="0"/>
              <a:t> </a:t>
            </a:r>
            <a:r>
              <a:rPr lang="en-US" dirty="0" smtClean="0"/>
              <a:t>V(2)=2.2-1=3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85794"/>
            <a:ext cx="428628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ربع نص 5"/>
          <p:cNvSpPr txBox="1"/>
          <p:nvPr/>
        </p:nvSpPr>
        <p:spPr>
          <a:xfrm>
            <a:off x="428596" y="214290"/>
            <a:ext cx="7836184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sz="2400" dirty="0" smtClean="0"/>
              <a:t>Find the voltage associated with the current shown for C=5µF</a:t>
            </a:r>
            <a:endParaRPr lang="ar-JO" sz="2400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785794"/>
            <a:ext cx="20955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143248"/>
            <a:ext cx="58483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3500438"/>
            <a:ext cx="285748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20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سمة Office</vt:lpstr>
      <vt:lpstr>Chapter 7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pc</dc:creator>
  <cp:lastModifiedBy>montaser dabe'</cp:lastModifiedBy>
  <cp:revision>26</cp:revision>
  <dcterms:created xsi:type="dcterms:W3CDTF">2020-06-30T10:18:13Z</dcterms:created>
  <dcterms:modified xsi:type="dcterms:W3CDTF">2020-10-25T12:46:13Z</dcterms:modified>
</cp:coreProperties>
</file>