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6-30T12:30:25.412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1289 1270,'0'0,"25"0,-25 0,0 0,25 0,-25 0,25 0,-25 0,25 0,-25 0,24 0,-24 0,25 0,-25 0,25 0,0 0,0 0,-1 0,1 0,0 0,25 0,-26 0,1 0,0 0,25 0,-25 0,-1 0,1 0,0 0,0 0,0 0,-25 0,24 0,1 0,-25 0,25 0,0 0,-25 0,25 0,-25 0,24 0,1 0,-25 0,25 0,-25 0,25 0,0 0,-25 0,24 0,1 0,-25 0,25 0,-25 0,0-25,25 25,-25 0,0-25,25 25,-25-24,24 24,-24 0,0 0,25 0,-25 0,0-25,0 25,25-25,-25 25,0 0,25 0,-25 0,0 0,0 25,0-25,25 25,-25-1,0 1,24 0,-24 0,0 0,0-25,0 24,0 1,0-25,25 25,-25-25,25 0,-25 0,0 0,25 0,-25 0,25 0,-1 0,-24 0,25 0,-25 0,25-25,0 0,-25 25,25 0,-25-24,0 24,0-25,0 25,0-25,0 25,24 0,-24-25,0 25,0 0,0-25,0 25,0-24,0 24,0 0,0-25,0 25,0 0,25 0,-25-25,0 25,0 0,0-25,0 25,0 0,0 0,0 0,25 0,-25 25,0-25,0 25,0 0,0-1,0 1,25 0,-25 0,0 0,25-25,-25 24,0-24,0 25,0-25,24 25,-24-25,25 0,-25 25,0-25,0 25,25-25,-25 0,25 25,-25-25,25 24,-25-24,25 0,-1 0,-24-24,0 24,25-25,-25 25,25 0,-25-25,0 25,0 0,25-25,-25 25,0-25,0 25,0-25,0 25,0-24,25 24,-25 0,0-25,0 25,0-25,0 25,0 0,0-25,24 25,-24 0,0 0,0-25,0 25,0-24,0 24,0-25,0 25,0 0,0-25,25 25,-25 0,0 0,25 0,-25 0,25 0,-25 0,0 0,25 25,-25-25,0 25,0-25,0 24,0-24,0 0,0 25,24-25,-24 0,0 25,0-25,0 25,0-25,25 0,-25 25,0-25,0 24,25-24,-25 25,0-25,0 25,0-25,0 0,25 0,-25 25,0-25,0 25,0-25,0 0,0 25,0-25,0 24,25-24,-25 0,0 0,0-24,0 24,0-25,0 25,0-25,24 0,-24 25,25-25,-25 0,25 25,-25 0,0 0,25-24,-25 24,0 0,0-25,0 25,25-25,-25 25,0 0,0 0,24-25,-24 25,25-25,-25 25,25 0,-25 0,25 0,-25 0,25 0,-1 0,-24 0,25 0,-25 0,0 0,25 0,25 0,-26 0,1 0,0 0,25 0,-26 0,51 0,-50 0,0 0,24 0,-24 0,0 0,0 0,-1 0,1 0,0 0,0 0,-25 0,25 0,-1 0,1 0,-25 0,25 0,0 0,-25 0,25 0,-1 0,-24 0,25 0,0 0,-25 0,25 0,-25 0,49 0,-24 0,25 0,-25 0,-1 0,1 0,-25 0,25 0,0-24,-25 24,25 0,-25 0,24 0,1 0,0 0,0 0,0 0,-1 0,26 0,-50 0,25 0,-25 0,25 0,0 0,-25 0,24 0,-24 0,25 0,-25 0,25 0,-25 0,25 0,-25 0,25 0,-25 0,0 0,24 0</inkml:trace>
  <inkml:trace contextRef="#ctx0" brushRef="#br0" timeOffset="5848">4241 1270,'0'-25,"0"25,0 0,0 0,0 25,0 0,0 0,0 24,0 1,0-25,-25 0,25-25,0 24,-24 1,24 0,0 0,0 0,0-25,0 24,0-24,0 25,0 0,0 0,-25 0,25-25,0 24,0-24,0 25,0 0,0-25,0 25,-25-25,25 0,0 0,0 0,0 0,0 0,-25 0,0 0,1 25,-1-25,25 0,-25 0,25 0,0 24,0-24,0 0,0 25,25-25,0 0,-1 25,1-25,25 0,-1 25,26-25,-26 0,26 0,-50 0,-1 0,1 0,-25 0,25 0,-25 0,0 0,0 25,0-25,0 24,0-24,0 25,-25-25,25 0,-25 25,1-25,24 25,-25-25,0 25,0-25,0 0,1 24,-1-24,25 25,-25-25,25 0,-25 0,25 25,0-25,-25 0,25 0,-24 25,24-25,-25 0,25 25,0-25,0 0,-25 0,25 0,0 0,0 24,0-24,0 0,0 0,0 25,25-25,-25 0,25 0,-1 0,-24 0,25 0,-25 0,25 0,0 25,0-25,-25 0,0 0,24 0,-24 25,25-25,-25 0,25 0,-25 0,25 25,-25-25,0 0,0 24,0-24,0 0,0 25,-50-25,25 25,1-25,-1 25,0-25,0 25,-24-25,24 25,0-25,0 0,25 0,-25 24,1-24,24 0,-25 0,25 0,0 25,0-25,0 0,0 25,25-25,-25 0,24 0,-24 0,25 0,-25 0,25 0,-25 0,0 0,25 0,-25 0,25 0,-25 0,24 0,-24 0,25 0,-25 25,25-25,0 0,-25 0,25 0,-1 0,1 0,-25 0,0 0,25 0,-25 0,0 0,0 0,-25 0,25 0,0 0,-25 0,25 0,-24 25,24-25,0 24,0-24,0 25,0-25,0 0,0 25,0-25,0 25,0-25,0 25,0-25,0 24,0-24,0 25,0-25,0 25,0 0,0-25,0 25,0-1,0-24,0 0,0 25,0-25,0 25,0-25,0 25,0-25,-25 0,25 25,0-25,0 24,0-24,0 25,0 0,0-25,0 0,0 25,0 0,0-25,0 24,-25-24,25 25,0-25,0 25,0 0,0-25,0 25,0-25,-25 24,25-24,0 25,0-25,0 0,0 25,-25-25,25 25,0-25,0 25,0-25,0 0,0 24</inkml:trace>
  <inkml:trace contextRef="#ctx0" brushRef="#br0" timeOffset="10792">5779 675,'25'0,"-25"0,0 0,0 0,-25 0,0 0,-24 0,-1 0,0 0,1 0,-1 0,25 0,1 0,-1 0,0 0,0 0,25 0,-25 0,25 0,0 0,-24 0,24 0,-25 0,25 0,-25 0,0 0,25 0,-25 0,1 0,24 25,-25-25,25 0,0 24,0-24,-25 25,25 0,-25-25,25 25,-25-25,25 25,0-25,0 24,0-24,0 0,-24 25,24-25,0 0,0 0,0 25,-25-25,25 25,0-25,0 25,-25-25,25 24,0-24,0 25,0-25,0 25,0 0,0-25,0 25,0-1,0-24,25 25,0-25,-25 0,0 0,24 25,-24 0,0-25,25 25,-25-25,0 24,0-24,25 25,-25-25,0 0,25 25,-25-25,0 0,0 25,25-25,-25 0,0 0,24 0,-24 0,0 25,25-25,-25 0,25 0,-25 0,25 0,-25 0,25 0,-25 0,24 24,1-24,-25 0,25 0,-25 0,0 25,25-25,-25 0,25 0,-25 0,24 0,-24 0,25 0,-25 0,25 0,-25 0,25 0,0 0,-25 0,24 0,-24 0,25 0,0 0,-25 0,0 0,25 0,-25 0,25 0,-25 0,24 0,-24 0,0 0,25 0,-25 0,25 0,-25-25,25 25,-25 0,25 0,-25-24,0 24,0 0,24-25,-24 25,25 0,-25-25,0 25,25 0,-25 0,0-25,25 25,-25-25,0 25,0 0,0-24,25 24,-25 0,0 0,0-25,0 25,0-25,0 25,25-25,-25 25,0-25,0 25,0-24,0 24,0-25,0 25,0-25,0 25,0 0,0-25,0 25,0-25,0 25,0-24,0 24,0-25,0 25,0-25,0 25,0 0,0-25,0 25,0-25,-25 25,25 0,0 0,0-24,-25 24,25-25,0 0,-25 25,25-25,0 25,0-25,-25 25,25-24,-25 24,25-25,0 25,0 0,0-25,0 25,-24 0,24 0</inkml:trace>
  <inkml:trace contextRef="#ctx0" brushRef="#br0" timeOffset="14032">6002 948,'25'0,"0"0,0 0,24 0,26 0,24 0,25 0,0 0,25 0,-25 0,0 0,-25 0,0 0,-74 0,25 0,-1 0,-24 0,-25 0,25 0,0 0,0 0,24 0,1 0,-1 0,-24 0,50 0,-26 0,1 0,-1 0,1 0,-25 0,0 0,24 24,1-24,-25 0,-1 25,1-25,-25 0,0 0</inkml:trace>
  <inkml:trace contextRef="#ctx0" brushRef="#br0" timeOffset="15096">7094 997,'-25'0,"25"0,0 0,-25 25,25 25,0-1,-25 26,0-51,25 51,-24-26,24-24,0 0,0 0,0-25,0 25,0-25,-25 25,25-1,0-24,0 25,0 0,0 0,0-25,0 25,0-25,0 24,0-24,0 25,0 0,0-25,0 25,0-25,-25 0,25 25,-25-25,25 0,-25 0,25 0,0 0,-24 0,24 24,-25-24,25 25,-25-25,0 25,0 0,1 0,-1-1,0 1,25-25,0 25,0-25,0 0,0 0,25 0,0 0,24 0,1 0,49 0,-25 0,1 0,-25 0,-26 0,1 0,0 0,-25 25,0-25,-25 0,25 0,-25 0,1 25,-1-1,-25 1,0-25,1 50,-26-25,26-1,-1 1,-24-25,49 25,-49 0,49-25,-25 0,25 25,25-25,-24 24,24-24,0 0,0 0,24 25,26-25,0 0,49 0,-25 0,1 0,-26 0,-24 0,0 0,-25 25,0-25,0 25,0-25,0 0,-25 25,0-25,-24 24,-1-24,0 25,1 0,24 0,-25-25,26 25,-1-25,0 25,0-1,25-24,-25 0,25 25,0-25,0 0,0 25,0-25,0 0,25 0,25 0,24 0,1 0,-1 0,-49 0,0 0,-25 0,0 0,0 0,0 25,0-25,0 25,0-25,-25 0,25 24,0 1,0 0,0 0,-25 0,25-1,0 26,0-25,0 24,0 1,0 0,-25-1,25-24,0 0,0 0,0 24,0-24,0 49,0-49,0 25,-25-1,25 1,0-25,0 0,0 24,0-49,-24 0,24 25,0-25,0 0,0-25,0 25,0-25</inkml:trace>
  <inkml:trace contextRef="#ctx0" brushRef="#br0" timeOffset="18440">7962 972,'25'0,"-25"0,24 0,-24 0,0 0,25 0,-25 0,25 0,-25 0,25 0,-25 0,25 50,0 0,-25-26,24 26,-24-25,0 0,25 24,-25-49,0 25,25-25,-25 0,0 0,25-25,0 0,24-24,1-1,-1-24,1 24,0 1,-26-1,-24 25,25 0,-25 25,0 0,0-24,0 24,0 0,0 24,25 1,-25 0,25 0,-25 24,25-24,-25 25,0 24,0-49,0 25,0-1,0-24,0-25,0 25,0-25,0 25,24-25,-24 0,0-25,0-50,50 26,-50-26,50-24,-26 50,-24-1,25 25,-25 0,25 25,-25 0,0 0,25 0,-25 0,0 0,0 25,25 0,-25 25,0-26,24 26,-24-25,0 0,0-25,0 24,0-24,25 0,-25 0,0 0,25 0,-25 0,25-24,0-1,24 0,-24 0,0 0,24 25,-24-24,0-1,0 25,0 0,0 0,-1 0,1 0,-25 0,50 0,-25 0,-1 0,51 0,24 0,25 0,-25 0,0 0,25 0,-74 0,-25 0,24 0,-24 0,-25-25,0 25,25 0,0 0,-25 0,0 25,0-25,0 25,0 24,0-49,0 25,0-25,0 25,0 0,0-25,0 24,0 1,0-25,0 25,0 0,0-25,0 25,0-1,0 1,0-25,0 25,0-25,0 25,0-25,0 25,0-25,0 0,0 24,0 1,0 0,0 0,0 0,0 0,0-1,0 1,0 0,0 0,0 0,-25-25,25 24,0 1,0-25,0 25,-25 0,25-25,0 25,0-1,0 1,0 0,0 25,0-1,0-24,0 0,0-25,0 25,0-25,0 24,0 1,0 0,0 0,0 0,0 24,0-24,0 25,0-1,0 1,0-25,0 24,0-24,0 0,0 25,0-26,0 1,0 0,0 25,0-1,0 1,0-1,25 1,-25-25,0 0,0-1,0 26,0-25,0 0,25 24,-25-24,25 0,-25 0,0 24,0-24,0 0,0 0,0-25,0 24,0 1,0 0,0 0,0-25,0 25,0-1,0-24,0 25,0 0,0 0,0 0,0-1,0 1,0-25,0 25,0 0,0-25,0 0,0 25,0-25,0 25,0-1,0-24,0 25,0-25,0 0,0 0,0 0,-25 0,25 0,-25 0,0 0,0 0,25 0,-24 0,-1 0,25 0,-25 0,0 0,25 0,-25 0,1 0,-1 0,0 0,25 0,-25 0,0 0,1 0,24 0,0 0,-25 0,0 0,0 0,-24 0,24 0,0 0,-25 0,26 0,-1 0,-25 0,25 0,1 0,-1 0,0 0,0 0,0 0,1 0,-1 0,0 0,0 0,0 0,1 0,-1 0,0 0,0 0,0 0,0 25,1-25,-1 0,0 0,-25 0,26 0,-26 0,0 0,1 0,-26 0,1 0,24 0,-24 0,24 0,1 0,-1 0,1 0,24 0,-25 0,25 0,-24 0,-1 0,25 0,1 0,-1 0,0 0,-25 0,1 0,24 0,-25 0,1 0,24 0,0 0,0 0,-24 0,-1 0,0 0,26 0,-1 0,-25 0,1 0,-1 0,0 0,1 0,-1 0,25 0,-49 0,24 0,1 0,-1 0,0 0,-24 0,24 0,-24 0,49 0,-24 0,-26 0,50 0,-49 0,24 0,1 0,-1 0,1 0,-26 0,26 0,-1 0,0 0,26 0,-26 0,25 0,0 0,1 0,-26 0,25 0,0 0,-24 0,24 0,-25 0,1 0,-1 0,-24 0,24 0,25 0,-24 0,-1 0,0 0,26 0,-26 0,0 0,1 0,24 0,-25 0,1 0,-1 0,25 0,-24 0,24 0,0 0,-25 0,26 0,-26 0,0 0,26 0,-26 0,0 0,1 0,24 0,-49 0,49 0,-50 0,26 0,24 0,0 0,-24 0,24 0,-25 0,1 0,-1 0,25 0,-49 0,49 0,-74 0,49 0,-24 0,-26 0,26 0,0 0,24 0,-24 0,49 0,-50 25,26-25,24 25,-25-25,1 0,-1 0,25 0,-24 0,24 0,0 0,0 0,0 0,-24 0,24 0,-25 0,26 0,-26 0,25 0,-24 0,24 0,0 0,0 0,0 0,25 0,-24 0,-1 0,0 0,25 0,-25 0,25 0,-25 0,25 0</inkml:trace>
  <inkml:trace contextRef="#ctx0" brushRef="#br0" timeOffset="24640">4291 2957,'-25'-25,"25"25,0 0,0 0,0 25,0 0,0-1,0 1,0 0,0 0,0 0,0-25,0 24,0-24,0 25,0-25,0 25,0-25,0 25,0-25,0 25,0-25,0 24,0-24,0 25,0 0,0-25,0 25,0 0,0-1,0-24,0 25,0-25,0 25,0 0,0-25,0 25,0-25,0 24,0-24,0 25,0-25,0 25,0-25,0 25,0 0,0-25,0 25,0-1</inkml:trace>
  <inkml:trace contextRef="#ctx0" brushRef="#br0" timeOffset="26633">6771 2907,'0'0,"0"0,25 0,-25 25,0-25,0 25,0 0,0-1,0-24,0 25,0 0,0-25,0 0,0 25,0-25,0 25,0-25,0 24,0 1,0-25,0 25,0-25,0 25,0-25,0 25,0-25,0 24,0-24,0 0,0 25,0-25,0 25,0-25,0 25,0-25,0 25,0-25,0 24,0-24,0 25,0-25,0 25,0-25,0 0,0 25,0-25,0 25,0-25,0 24,0-24,0 25,0-25,0 25,0-25,0 25</inkml:trace>
  <inkml:trace contextRef="#ctx0" brushRef="#br0" timeOffset="28760">1289 1270,'0'25,"0"-25,0 25,0-1,0 26,0-25,0 25,0-1,25 1,-25-25,25 24,-25-49,0 25,0-25,0 25,0 0,0-1,0-24,0 25,0 0,0 25,0-26,0-24,0 25,0 0,0-25,0 0,-25 25,25 0,0-25,0 24,0 1,0 0,0 0,0 0,0-1,0 1,0 0,0 0,0-25,0 0,0 25,0-1,0-24,0 25</inkml:trace>
  <inkml:trace contextRef="#ctx0" brushRef="#br0" timeOffset="30587">1364 2982,'0'24,"0"-24,0 25,0-25,0 25,0-25,0 25,0-25,0 25,0-25,0 24,0-24,0 0,0 25,0-25,0 25,0-25,0 25,0-25,0 25,0-25,0 24,0-24,0 25,0 0,0-25,0 25,0 0,0-1,0 1,0-25,0 0,0 25,0-25,0 25,0 0,0-25,0 24,0-24,0 25,0-25,0 25,0-25,0 25,0 0,-25-25,25 25,0-25,0 0,0 24,0-24,0 25,0-25,0 25,0-25,0 25,0-25,0 25,0-25,0 0,0 0,25 0,-25 0,25 0,-25 0,24 0,-24 0,25 0,0 0,-25 0,25 0,0 0,-1 0,-24 0,0 0,25 0,0 0,-25 0,25 0,-25 0,25 0,-1 0,-24 0,25 0,0 0,0 0,0 0,0 0,-1 0,-24 0,25 0,0 0,0 0,-25 0,25 0,-25 0,24 0,-24 0,25 0,-25 0,0 0,25 0,-25 0,25 0,-25 0,25 0,-1 0,-24 0,0 0,25 0,-25 0,25 0,-25 0,25 0,-25 0,25 0,-25 0,0 0,24 0,-24 0,25 0,-25 0,25 0,-25 0,25 0,-25 0,25 0,-25 0,24 0,-24 0,25 0,-25 0,0 0,25 0,-25 0,25 0,-25 0,25 0</inkml:trace>
  <inkml:trace contextRef="#ctx0" brushRef="#br0" timeOffset="34144">5705 1022,'24'0,"-24"0,0 0,-24 0,24 0,-25 0,25 25,-25-25,25 0,-25 0,25 0,0 0,-25 0,25 0,-24 0,24 0,-25 0,25 0,-25 0,25 0,-25 0,25 0,-25 0,25 0,-24 0,24 0,0 0,-25 0,25 0,-25 0,25 0,-25 0,25 0,0 0,-25 0,25 0,-24 0,24 0,-25 0,25 0,-25 0</inkml:trace>
  <inkml:trace contextRef="#ctx0" brushRef="#br0" timeOffset="35624">5357 873,'0'0,"0"0,0 25,0-25,0 25,0-25,0 0,0 0,-24 25,24-25,0 24,-25-24,25 25,0-25,0 0,-25 25,25-25,0 25,0-25,-25 25,25-25,-25 24,25-24,0 0,-24 0,24 0,0 0,24 0,-24 0,25 0,-25 0,0 25,0-25,25 0,-25 0,25 0,-25 0,0 25,25-25,-25 0,24 25,-24-25,25 0,-25 0,0 25,25-25,-25 0,25 0,-25 0</inkml:trace>
  <inkml:trace contextRef="#ctx0" brushRef="#br0" timeOffset="37952">5085 228,'0'0,"0"-25,0 25,0-24,0-1,0 25,0-25,0 25,24-25,-24 25,25 0,-25 0,25 0,-25 0,0 0,0 25,0-25,25 25,-25 0,25-1,-25 1,0 25,24-50,-24 25,0-1,0 1,0 0,0 0,0-25,0 25,0-25,0 0,0 25,0-25,0 24,0-24,0 0,0 25,0-25,-24 0,24 25,-25-25,25 0,-25 25,0-25,0 0,1 25,-1-25,25 0,-25 24,0-24,25 0,-25 0,25 0,-24 0,24 0,0 0,0 0,0 0,24 0,1 0,0 0,0-24,0 24,-25 0,24 0,-24 0,25-25,-25 25,25 0,-25 0,25 0,-25 0,25 0,-25 0,24 0,-24 0,25 0,-25 0,0 0,25 0,-25 0,25 0,0 0,-1 0,-24 0,25 0,0 0,-25 0,0-25,0 25</inkml:trace>
  <inkml:trace contextRef="#ctx0" brushRef="#br0" timeOffset="39767">5556 79,'0'0,"0"0,0 25,0-25,0 25,0 25,0-1,0 1,0-25,0-1,0 1,0 0,0 0,0-25,0 25,0 0,0-25,0 24,0-24,0 25,0-25,0 25,0-25,0 25,0-25,0 0,0-25,0 25,0-25,0 0,0 1,0-1,0 0,0 0,0 0,0 25,0-25,0 1,0 24,0-25,0 0,0 25,0-25,25 0,-25 1,0 24,0-25,0 0,24 25,-24-25,0 25,25-25,-25 25,0-24,0 24,0-25,0 25,25 0,-25-25,0 25,0 0,25 0,-25 0,0 0,25 0,-25 0,24 25,-24 0,0-1,25 1,0 25,-25-25,25 24,-25 1,25-25,-1 24,-24-24,0-25,0 25,0 0,0 0,0-25,0 24,0 1,0-25,0 25,25 0,-25-25,0 25,0-25,0 24</inkml:trace>
  <inkml:trace contextRef="#ctx0" brushRef="#br0" timeOffset="41688">5630 377,'0'0,"0"0,0 0,0 0,25 0,0 0,-25 0,25 0,-25 0,24 0,-24 0,25 0,0 0,-25 0,25 0,-25 0</inkml:trace>
  <inkml:trace contextRef="#ctx0" brushRef="#br0" timeOffset="42935">8185 129,'0'0,"0"0,0 0,0 0,0 25,0 24,0 1,0 0,0-1,0 26,0-26,0-24,0 25,0-25,0-1,0 1</inkml:trace>
  <inkml:trace contextRef="#ctx0" brushRef="#br0" timeOffset="43752">8557 228,'0'0,"0"0,0-25,0 25,0 0,0-24,0 24,0-25,0 25,0 0,-25 0,25 0,0 0,-24 0,24 0,-25 0,0 0,25 0,-25 0,25 0,-25 25,25-25,-24 0,24 0,0 24,-25-24,25 0,0 0,0 25,0-25,0 25,0-25,0 25,0-25,0 25,0-25,0 24,0 1,0 0,0-25,0 25,0-25,0 0,0 0,0 25,0-25,25 0,-25 25,24-25,1 0,0 24,0 1,0-25,-1 0,-24 25,25-25,0 0,-25 0,0 0,0 25,25-25,-25 0,25 0,-25 0,24 0,-24 0,25 0,-25 0,0-25,0 25,0 0,25-25,-25 25,0-25,0 25,0-24,0 24,0-25,0 25,0-25,0 0,0 25,0-25,25 25,-25-25,0 25,0 0,0-24,0 24,0-25,0 25,0-25,0 25,0-25,0 25,0-25,0 25,-25-24,25 24,0 0,0-25,-25 25,25 0,0 0,0-25,-25 25,25 0,-24 0,24 0,0 0,-25-25,25 25,-25 0,0 0,25 0,-25-25,1 25,24 0,-25-24,25 24,-25 0,25 0,-25 0</inkml:trace>
  <inkml:trace contextRef="#ctx0" brushRef="#br0" timeOffset="46248">7515 1841,'0'-25,"0"25,0 25,0-25,0 24,0 1,0-25,0 25,0 0,-24 0,24-1,-25-24,25 25,-25 0,0 0,25-25,-25 25,25-25,-24 0,24 24,0-24,-25 0,25 0,0 25,-25-25,0 0,25 25,0-25,0 0,25 0,-25 0,0 0,25 0,0 0,-25 0,24 0,-24 0,25 0,0 0,0 0,0 0,-1 0,1 0,-25 0,25 0,0 0,-25 0,25 0,-25 0,24 0,-24 0,25 0,-25 0</inkml:trace>
  <inkml:trace contextRef="#ctx0" brushRef="#br0" timeOffset="47392">7739 1940,'0'0,"0"0,0 0,0 0,0 25,0 24,-25-24,25 25,-25-26,25 26,-25-50,25 25,-25 0,25-1,0 1,-24-25,24 25,0 0,0-25,0 25,-25-25,25 24,-25-24,25 25,-25-25,25 25,0-25,-25 25,25-25</inkml:trace>
  <inkml:trace contextRef="#ctx0" brushRef="#br0" timeOffset="50960">5010 1989,'0'0,"0"0,0 0,0 0,-49 0,24 0,0 0,-25 0,1 0,-1 0,25 0,-24 0,24 0,0 0,0 0,0 0,25 0,-24 0,24 0,0 0,0 0,0 0,0 0,0 25,0 0,24 25,-24-26,0 26,0-25,0 0,0-1,25 1,-25 0,0-25,25 0,-25 0,50 0,-1-25,1-24,24 24,-24 0,0 25,-1 0,-49 0,0 0,25 0,-25 0,25 0,-25 0,0 0,0 25,0-25,25 25,-25-1,0-24,0 25,0 0,0-25,0 25,0-25,0 0,0 25,0-25,0 24,0-24,0 25,0-25,0 25,0-25,0 0,0 25,0-25,-25 25,25-25,-25 0,0 25,25-25,-25 24,1-24,-1 0,25 0,0 0,-25 0,25 0,-25 0,25 0,-25 0,25 0,-25 0,25 0,0 0,-24-24,24 24,0 0,0-25,-25 25,25-25,0 25,0 0,0-25</inkml:trace>
  <inkml:trace contextRef="#ctx0" brushRef="#br0" timeOffset="52888">5457 2138,'0'-25,"0"25,0 0,0-24,0 24,0 0,0-25,-25 25,25-25,-25 25,25 0,-25-25,25 25,-25 0,-24 0,24 0,0 0,25 0,-25 0,1 0,24 0,-25 0,25 0,0 25,0-25,-25 25,25-25,0 25,0-25,-25 0,25 24,0 1,0 0,0-25,0 25,0 0,0-1,0-24,0 25,0-25,25 25,-25-25,0 25,25-25,-25 25,0-25,0 24,25-24,-25 0,0 0,24 25,-24-25,0 25,0-25,25 0,-25 0,25 25,-25-25,0 0,25 25,-25-25,25 0,-25 0,0 0,24 0,-24 25,25-25,-25 0,0 0,25 0,0 0,0 0,-1 0,1 0,0-25,0 0,-25 25,25-25,-25 0,0 25,0-25,24 25,-24 0,0-24,0 24,0-25,0 0,0 25,0-25,0 0,0 1,0 24,0-25,-24 0,24 25,-25-25,25 25,0-25,-25 25,25-24,-25-1,25 0,-25 25,1-25,-1 25,25-25,-25 25,25-24,0 24,-25 0</inkml:trace>
  <inkml:trace contextRef="#ctx0" brushRef="#br0" timeOffset="54992">2207 551,'0'0,"0"-25,50 0,-1-24,1-1,0 0,-1 1,1 49,-1-25,-24 25,-25 0,25 0,-25 0,25 0,-25 0,49 49,-49 1,50 25,-50-26,0-24,25 25,-25-26,0 26,0-50,0 50,0-26,0 1,0 25,0-25,0-1,-25 1,25 0,0-25,0 25,-25-25,25 0,0 25,-25-25,1 24,24-24,-25 0,0 25,0-25,0 0,1 0,24 0,-25 0,25 0,-25 0,25 0,-25 0,25 0,-25 0,25 0,-24 0,24 0,0 0,0 0,0-25,0 25,0-24,0 24,24 0,-24 0,25-25,0 25,-25 0,25 0,0 0,-25 0,24 0,1 0,-25 0,25 0,-25 0,25 0,0 0,-1 0,-24 0,25 0,0 0,-25 0,25 0,-25 0,25 0,-1 0,1 25,0-25,0 24,0 1,0-25,-25 0,24 0,-24 0,0 0,25 0,-25 0,25 0</inkml:trace>
  <inkml:trace contextRef="#ctx0" brushRef="#br0" timeOffset="56488">3175 427,'0'0,"0"-25,0 0,0 25,0 0,0 0,-25 25,0-25,25 25,-25 0,25-25,-25 24,25-24,0 25,0 0,-24-25,24 25,0 0,0-1,0 1,0 0,0 0,0 0,0-25,0 24,0 1,0-25,0 25,0 0,0-25,0 25,24-1,-24 1,25 0,0 0,0 0,0-1,-1 1,-24-25,25 0,-25 25,25-25,0 0,0 0,-1 0,1 0,0 0,25 0,-1-25,1 0,-1 1,-49 24,25 0,-25-25,0 25,25 0,-25-25,0 25,0-25,0 0,0 25,0-24,0-1,0 25,0 0,0-25,0 0,0 25,0-25,-25 1,25 24,0-25,-49 0,49 0,-25-24,0 24,25 0,-25 0,0 25,25-25,-24 25,24 0,-25 0</inkml:trace>
  <inkml:trace contextRef="#ctx0" brushRef="#br0" timeOffset="67296">8210 2064,'0'0,"0"-25,-25 25,25 0,-25 0,25 0,-24 0,24 0,-25 0,25 0,0 0,-25 0,25 0,-25 0,25 25,-25-25,25 0,0 0,-25 0,25 25,0-25,-24 0,24 24,0-24,-25 0,25 25,0-25,0 25,-25-25,25 0,0 0,0 25,0-25,-25 25,25-25,0 24,0 1,0-25,0 25,0-25,0 25,0-25,0 25,0-25,0 24,0-24,0 0,0 25,25-25,-25 0,0 25,25-25,-25 0,0 0,0 25,25-25,-25 0,0 0,24 25,-24-25,0 0,25 25,-25-25,25 0,0 0,0 24,0-24,-1 0,1 0,0 0,0 0,0 0,-1 0,-24 0,25 0,-25 0,25 0,-25 0,25 0,-25 0,0 0,0-24,0 24,0-25,0 25,0-25,0 25,0 0,0-25,0 25,0-25,0 0,0 1,0 24,0-25,0 0,0 25,0-25,0 25,0-25,0 25,0-24,0 24,0-25,0 25,0 0,0-25,0 25,0-25,0 25,-25-25,25 25,-25 0,25 0,-25 0,25 0,-24 0,-1 0,25 0,-25 0,0 0,25 0,0 0,-25 0</inkml:trace>
  <inkml:trace contextRef="#ctx0" brushRef="#br0" timeOffset="70903">1339 2014,'0'0,"0"0,0 0,0 25,-25-25,25 25,0-25,0 25,0-25,0 24,0-24,0 0,0 25,0-25,0 0,25 0,-25 0,25 0,-25 0,25 25,-1-25,-24 0,25 0,-25 0,25 0,-25 0,25 0,-25 0,25 0,-25 0,0 0,24 0,-24 0,25 0,-25-25,0 25,25-25,-25 25,0-24,0 24,0-25,0 25,0-25,0 25,0-25,0 25,0-25,-25 25,25 0,-25 0,1 0,24 0,-25 0,25 0,-25 0,25 0,-25 0,25 0,0 0,0 0,-25 0,25 25,0-25</inkml:trace>
  <inkml:trace contextRef="#ctx0" brushRef="#br0" timeOffset="72815">1389 2957,'0'0,"0"0,-25 0,25 0,-25 0,0 0,-24 0,-1 0,0 0,26 0,-1 0,25 0,-25 0,25 25,0-25,0 0,0 24,0-24,25 25,-25-25,0 0,0 0,25 25,-25-25,24 0,-24 0,25 0,0 0,0 25,0-25,-25 0,24 0,1 0,0 0,-25 0,25 0,-25 0,25 0,-25 0,24 0,-24 0,0 0,0-25,25 0,-25 0,0 25,0-24,25 24,-25-25,0 25,0-25,0 25,0-25,0 25,0 0,0-25,0 25,0-24,0 24,0-25,0 25,0-25,0 25,0 0</inkml:trace>
  <inkml:trace contextRef="#ctx0" brushRef="#br0" timeOffset="74479">1339 2089,'0'0,"0"0,0 0,0 0,0 0,0 0,0 24,0-24,0 0,0 25,0-25,0 25,0-25,0 25,0-25,0 25,0-25,0 0,25 0,-25 0,25 0,-1 0,-24 0,25 0,0 0,0 0,0 0,-25 0,24-25,-24 25,0-25,25 25,-25-25,0 25,0-25,0 25,0-24,0 24,0-25,0 25,0 0,0 0,0 0,0-25,-25 25,25 0,-24 0,24 0,-25 0,0 0,25 0,-25 0,25 0,0 0,-25 0,25 0,-24 0,24 0,-25 0</inkml:trace>
  <inkml:trace contextRef="#ctx0" brushRef="#br0" timeOffset="76039">843 1989,'-25'0,"25"0,-25-24,1 24,-26 0,0 0,-49 0,0 0,-50 0,50 0,24 0,1 0,24 0,50 0</inkml:trace>
  <inkml:trace contextRef="#ctx0" brushRef="#br0" timeOffset="76703">347 1791,'25'0,"-1"0,-24 0,0 0,0 0,0 50,0-1,0 1,25-1,-25 26,0-50,0 24,0 1,0-1,0-24,0 0,0 0</inkml:trace>
  <inkml:trace contextRef="#ctx0" brushRef="#br0" timeOffset="77639">595 3403,'0'0,"0"0,0 0,0 0,-25 0,-25 0,1 0,-26 0,26 0,-1 0,1 0,24 0,0 0,25 0,-25 0,25 0,-25 0</inkml:trace>
  <inkml:trace contextRef="#ctx0" brushRef="#br0" timeOffset="78528">0 2486,'0'-25,"0"25,0 0,0 0,0 0,0 25,0-25,0 24,24 1,-24 25,50-25,-50 24,25-24,-25 25,25-26,-25-24,24 25,-24 25,0-50,25 0,-25 0,0 0,0 0,0-25,0 0,0 0,0 1,0 24,0-25,0 25,0-25,0 25,0-25,0 25,0-25,0 25,0-24,0 24,0-25,0 25,0 0,25-25,-25 25,25-25,-25 25,0-25,25 1,-1 24,-24-25,25 25,-25-25,25 25,0 0,-25 0,25 0,-1 0,-24 0,25 0,-25 0,0 0,25 0</inkml:trace>
  <inkml:trace contextRef="#ctx0" brushRef="#br0" timeOffset="80312">595 2758,'25'0,"-25"-24,0 24,0 0,-25 0,0 0,25 0,-25 0,25 0,-25 0,25 0,0 0,-49 24,24-24,0 0,0 0,25 0,0 0,0 25,0-25,0 25,0 0,0-25,0 0,0 25,25-25,-25 0,25 24,-25-24,25 0,0 0,-25 25,0-25,24 0,1 0,-25 0,25 0,-25 0,25 0,-25 0,25 0,-25 0,24 0,-24 0,25 0,0 0,-25 0,0 0,25 0,-25 0</inkml:trace>
  <inkml:trace contextRef="#ctx0" brushRef="#br0" timeOffset="91095">10343 1692,'0'0,"0"0,-25 0,25 0,-24 0,24 0,-25-25,25 25,-25 0,25 0,0-25,-25 25,25 0,-25 0,0 0,25 0,0 0,-24 0,-1 0,0 0,25 0,-25 0,25 0,-25 0,25 0,0 0,0 25,0-25,0 0,0 25,0-25,0 25,0-25,0 24,0-24,0 25,0 0,0-25,0 25,0-25,0 25,0-25,25 24,-25-24,0 0,25 0,-25 0,0 0,25 0,-25 25,0-25,0 0,25 0,-25 0,24 0,-24 0,25 0,-25 0,25 0,-25 0,25 0,-25 0,25 0,-25 0,0 0,25 0,-25 0,24 0,-24 0,25-25,-25 25,0-24,25 24,-25 0,0-25,0 25,0-25,0 25,0-25,0 25,0-25,0 25,0-24,0 24,0 0,0-25,0 25,0-25,0 25,-25 0,25-25</inkml:trace>
  <inkml:trace contextRef="#ctx0" brushRef="#br0" timeOffset="92815">10244 2684,'0'0,"-25"0,25 0,-25 0,25 0,0 0,-25 0,1 0,-1 0,0 0,0 0,0 0,25 0,-24 0,24 0,0 0,0 25,0-25,0 0,0 0,0 25,0-1,0 1,0-25,0 25,0 0,0-25,24 25,-24-1,25-24,-25 0,25 25,-25-25,25 0,0 0,-25 25,24-25,1 0,0 0,-25 0,25 0,0 0,0 0,-25 0,24 0,-24 0,0 0,0 0,0-25,0 25,0-25,0 25,0-24,0 24,0-25,0 25,0 0,0-50,0 50,0 0,0-25,-24 25,24-24,-25-1,25 0,-25 25,25-25,-25 0,25 25</inkml:trace>
  <inkml:trace contextRef="#ctx0" brushRef="#br0" timeOffset="94767">10492 997,'0'0,"0"0,0 25,0 0,-25 24,0-24,1 25,-1-1,-25-24,50 25,-25-25,-24-1,49 26,-25 0,0-25,0-1,0 1,25-25,0 25,0-25,0 25,-24-25,24 0,0 0,-25 0,25-25,0 0,-25 0,0 1,25-1,0 0,-25 0,25 0,0 0,-24-24,24 24,-25-25,0 26,25-1,0 0,-25 0,25 25,0 0,25 0,0 0,0 0,-1 0,26 0,-25 0,0 0,-1 0,26 0,0 0,-1 0,-24 0,25 0,-25-25,-1 25,1-24,-25 24,25 0,0 0,-25 0,0 0,25 0</inkml:trace>
  <inkml:trace contextRef="#ctx0" brushRef="#br0" timeOffset="96080">11236 898,'0'0,"0"-25,0 25,0 25,0-25,25 25,-25 24,0 1,0 0,0-1,0 1,0-1,0 1,0 0,0-1,0 1,0-25,0 24,0-49,0 25,0 0,0-25,0 25,0-25,0 25,0-1,0-24</inkml:trace>
  <inkml:trace contextRef="#ctx0" brushRef="#br0" timeOffset="97008">11410 898,'0'-25,"0"25,0 0,0 0,-50 0,25 0,-24 0,-1 0,0 0,26 0,-1 0,0 0,0 0,0 0,25 0,-24 0,24 0,-25 0,0 0,0 0,0 0,-24 0,-1 0,25 0,1 0</inkml:trace>
  <inkml:trace contextRef="#ctx0" brushRef="#br0" timeOffset="97960">11534 1518,'25'0,"-25"25,0-25,-25 0,25 25,-25-25,0 0,-24 25,24-25,-25 0,25 0,-24 0,49 0,-25 0,0 0,0 0,0 0,25 0,0 0,-24 0,24 0,-25 0,0 0,25 0,-25 0,25 24,-25-24,25 0,-24 0,24 0,-25 0</inkml:trace>
  <inkml:trace contextRef="#ctx0" brushRef="#br0" timeOffset="99488">11707 1394,'0'0,"0"25,0-25,0 50,0-1,0-24,0 0,0 0,0-25,0 24,0 1,0-25,0 25,0 0,0 0,0-25,0 24,0-24,25 25,-25-25,25 0,0 0,0 0,-1 0,-24 0,25 0,-25 0,25 0,0 0,-25 0,25 0,-25 0,24 0,1 0,-25 0,25 0,-25 0,25 0,0 0,-25 0,24 0,1 0,0 0,-25 0,0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customXml" Target="../ink/ink1.x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85786" y="785794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Chapter 7</a:t>
            </a:r>
            <a:endParaRPr lang="ar-JO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57290" y="2857496"/>
            <a:ext cx="6400800" cy="78581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Capacitor and Inductor </a:t>
            </a:r>
            <a:endParaRPr lang="ar-J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697416" y="428604"/>
            <a:ext cx="206357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en-US" sz="2400" dirty="0" smtClean="0"/>
              <a:t>Ideal  Inductor </a:t>
            </a:r>
            <a:endParaRPr lang="ar-JO" sz="24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571480"/>
            <a:ext cx="400052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071942"/>
            <a:ext cx="207170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1214422"/>
            <a:ext cx="328614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2428868"/>
            <a:ext cx="235745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مربع نص 8"/>
          <p:cNvSpPr txBox="1"/>
          <p:nvPr/>
        </p:nvSpPr>
        <p:spPr>
          <a:xfrm>
            <a:off x="1071538" y="5143512"/>
            <a:ext cx="722172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/>
              <a:t>Inductor is used to store energy in electromagnetic field </a:t>
            </a:r>
            <a:endParaRPr lang="ar-JO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642910" y="285728"/>
            <a:ext cx="764386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400" dirty="0" smtClean="0"/>
              <a:t>Inductor  is storing energy through charging process </a:t>
            </a:r>
          </a:p>
          <a:p>
            <a:pPr algn="just" rtl="0"/>
            <a:r>
              <a:rPr lang="en-US" sz="2400" dirty="0" smtClean="0"/>
              <a:t>and returning energy through discharging process </a:t>
            </a:r>
          </a:p>
          <a:p>
            <a:pPr algn="just" rtl="0"/>
            <a:r>
              <a:rPr lang="en-US" sz="2400" dirty="0" smtClean="0"/>
              <a:t>Over total cycle ideal inductor never dissipate energy </a:t>
            </a:r>
            <a:endParaRPr lang="ar-JO" sz="24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928802"/>
            <a:ext cx="335755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500174"/>
            <a:ext cx="471490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3857628"/>
            <a:ext cx="757242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كائن 3"/>
          <p:cNvGraphicFramePr>
            <a:graphicFrameLocks noChangeAspect="1"/>
          </p:cNvGraphicFramePr>
          <p:nvPr/>
        </p:nvGraphicFramePr>
        <p:xfrm>
          <a:off x="2000232" y="500042"/>
          <a:ext cx="5429288" cy="528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3" imgW="1930320" imgH="2209680" progId="Equation.3">
                  <p:embed/>
                </p:oleObj>
              </mc:Choice>
              <mc:Fallback>
                <p:oleObj name="Equation" r:id="rId3" imgW="1930320" imgH="2209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500042"/>
                        <a:ext cx="5429288" cy="528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0"/>
            <a:ext cx="321471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579456" y="428604"/>
            <a:ext cx="445711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Energy stored in the Inductor is computed by </a:t>
            </a:r>
            <a:endParaRPr lang="ar-JO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000108"/>
            <a:ext cx="778674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57166"/>
            <a:ext cx="728667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1643050"/>
            <a:ext cx="385765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ربع نص 5"/>
          <p:cNvSpPr txBox="1"/>
          <p:nvPr/>
        </p:nvSpPr>
        <p:spPr>
          <a:xfrm>
            <a:off x="357158" y="3857628"/>
            <a:ext cx="147187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en-US" sz="2800" dirty="0" smtClean="0"/>
              <a:t>Solution </a:t>
            </a:r>
            <a:endParaRPr lang="ar-JO" sz="2800" dirty="0"/>
          </a:p>
        </p:txBody>
      </p:sp>
      <p:graphicFrame>
        <p:nvGraphicFramePr>
          <p:cNvPr id="7" name="كائن 6"/>
          <p:cNvGraphicFramePr>
            <a:graphicFrameLocks noChangeAspect="1"/>
          </p:cNvGraphicFramePr>
          <p:nvPr/>
        </p:nvGraphicFramePr>
        <p:xfrm>
          <a:off x="6429388" y="1857364"/>
          <a:ext cx="2071702" cy="1643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5" imgW="1244520" imgH="914400" progId="Equation.3">
                  <p:embed/>
                </p:oleObj>
              </mc:Choice>
              <mc:Fallback>
                <p:oleObj name="Equation" r:id="rId5" imgW="1244520" imgH="914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8" y="1857364"/>
                        <a:ext cx="2071702" cy="16430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00364" y="4143380"/>
            <a:ext cx="4429156" cy="2181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714356"/>
            <a:ext cx="521497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400739" y="357166"/>
            <a:ext cx="607082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r>
              <a:rPr lang="en-US" sz="2400" dirty="0" smtClean="0"/>
              <a:t>Find total energy stored in the following circuit </a:t>
            </a:r>
            <a:endParaRPr lang="ar-JO" sz="2400" dirty="0"/>
          </a:p>
        </p:txBody>
      </p:sp>
      <p:graphicFrame>
        <p:nvGraphicFramePr>
          <p:cNvPr id="6" name="كائن 5"/>
          <p:cNvGraphicFramePr>
            <a:graphicFrameLocks noChangeAspect="1"/>
          </p:cNvGraphicFramePr>
          <p:nvPr/>
        </p:nvGraphicFramePr>
        <p:xfrm>
          <a:off x="6215074" y="857232"/>
          <a:ext cx="2714612" cy="2690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Equation" r:id="rId4" imgW="1917360" imgH="1904760" progId="Equation.3">
                  <p:embed/>
                </p:oleObj>
              </mc:Choice>
              <mc:Fallback>
                <p:oleObj name="Equation" r:id="rId4" imgW="1917360" imgH="19047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74" y="857232"/>
                        <a:ext cx="2714612" cy="2690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0723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847850" y="3106738"/>
              <a:ext cx="4367213" cy="1349375"/>
            </p14:xfrm>
          </p:contentPart>
        </mc:Choice>
        <mc:Fallback>
          <p:pic>
            <p:nvPicPr>
              <p:cNvPr id="30723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38489" y="3097417"/>
                <a:ext cx="4385935" cy="136801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54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سمة Office</vt:lpstr>
      <vt:lpstr>Equation</vt:lpstr>
      <vt:lpstr>Chapter 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pc</dc:creator>
  <cp:lastModifiedBy>montaser dabe'</cp:lastModifiedBy>
  <cp:revision>26</cp:revision>
  <dcterms:created xsi:type="dcterms:W3CDTF">2020-06-30T10:18:13Z</dcterms:created>
  <dcterms:modified xsi:type="dcterms:W3CDTF">2020-10-25T12:46:44Z</dcterms:modified>
</cp:coreProperties>
</file>