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A058-E35F-43CA-A8F3-349364B1008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3E18-7EA8-4402-BA3E-0C79B81E0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97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A058-E35F-43CA-A8F3-349364B1008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3E18-7EA8-4402-BA3E-0C79B81E0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5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A058-E35F-43CA-A8F3-349364B1008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3E18-7EA8-4402-BA3E-0C79B81E0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34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A058-E35F-43CA-A8F3-349364B1008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3E18-7EA8-4402-BA3E-0C79B81E0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4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A058-E35F-43CA-A8F3-349364B1008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3E18-7EA8-4402-BA3E-0C79B81E0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7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A058-E35F-43CA-A8F3-349364B1008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3E18-7EA8-4402-BA3E-0C79B81E0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A058-E35F-43CA-A8F3-349364B1008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3E18-7EA8-4402-BA3E-0C79B81E0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8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A058-E35F-43CA-A8F3-349364B1008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3E18-7EA8-4402-BA3E-0C79B81E0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A058-E35F-43CA-A8F3-349364B1008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3E18-7EA8-4402-BA3E-0C79B81E0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0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A058-E35F-43CA-A8F3-349364B1008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3E18-7EA8-4402-BA3E-0C79B81E0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5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A058-E35F-43CA-A8F3-349364B1008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3E18-7EA8-4402-BA3E-0C79B81E0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2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CA058-E35F-43CA-A8F3-349364B1008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63E18-7EA8-4402-BA3E-0C79B81E0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4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image" Target="../media/image23.emf"/><Relationship Id="rId7" Type="http://schemas.openxmlformats.org/officeDocument/2006/relationships/image" Target="../media/image27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59" y="490679"/>
            <a:ext cx="11573282" cy="587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85" y="352783"/>
            <a:ext cx="7614001" cy="24295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365" y="2549999"/>
            <a:ext cx="6954121" cy="34344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4576" y="2782303"/>
            <a:ext cx="4872961" cy="345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708" y="258086"/>
            <a:ext cx="5786641" cy="572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4234" y="919200"/>
            <a:ext cx="2334960" cy="1971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6335" y="1029016"/>
            <a:ext cx="2829386" cy="8759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36078" y="2651136"/>
            <a:ext cx="3350161" cy="7377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07029" y="2155371"/>
            <a:ext cx="16464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Average power 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37613" y="3932399"/>
            <a:ext cx="5837401" cy="2925601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54403"/>
              </p:ext>
            </p:extLst>
          </p:nvPr>
        </p:nvGraphicFramePr>
        <p:xfrm>
          <a:off x="2224792" y="3388896"/>
          <a:ext cx="1486366" cy="403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8" imgW="711000" imgH="253800" progId="Equation.3">
                  <p:embed/>
                </p:oleObj>
              </mc:Choice>
              <mc:Fallback>
                <p:oleObj name="Equation" r:id="rId8" imgW="71100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24792" y="3388896"/>
                        <a:ext cx="1486366" cy="403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119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125" y="162798"/>
            <a:ext cx="6192721" cy="10684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705" y="1133482"/>
            <a:ext cx="5126761" cy="2480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125" y="3831595"/>
            <a:ext cx="7367109" cy="242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98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484" y="0"/>
            <a:ext cx="6978832" cy="27848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998" y="2784875"/>
            <a:ext cx="7261681" cy="395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29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953" y="304405"/>
            <a:ext cx="8295704" cy="6270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46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474" y="0"/>
            <a:ext cx="7795442" cy="33583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931" y="3965017"/>
            <a:ext cx="5786641" cy="69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1216" y="4620462"/>
            <a:ext cx="3451681" cy="18189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127" y="4834851"/>
            <a:ext cx="5329801" cy="2798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60470" y="3198943"/>
            <a:ext cx="429745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Power factor is said to be leading if I leads V</a:t>
            </a:r>
          </a:p>
          <a:p>
            <a:r>
              <a:rPr lang="en-US" dirty="0" smtClean="0"/>
              <a:t>And said to be lagging if I </a:t>
            </a:r>
            <a:r>
              <a:rPr lang="en-US" dirty="0" err="1" smtClean="0"/>
              <a:t>lagges</a:t>
            </a:r>
            <a:r>
              <a:rPr lang="en-US" dirty="0" smtClean="0"/>
              <a:t>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4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6137" y="2422406"/>
            <a:ext cx="3147121" cy="18825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7033" y="479486"/>
            <a:ext cx="2842561" cy="165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5842" y="950485"/>
            <a:ext cx="5329801" cy="254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6592" y="2899406"/>
            <a:ext cx="6040441" cy="92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82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42" y="499526"/>
            <a:ext cx="3045601" cy="3943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0313" y="779366"/>
            <a:ext cx="3096361" cy="23404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882" y="893846"/>
            <a:ext cx="3908521" cy="457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4983" y="1351766"/>
            <a:ext cx="2081160" cy="5978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68886" y="2127686"/>
            <a:ext cx="1522800" cy="2798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64175" y="575846"/>
            <a:ext cx="3451681" cy="27475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27807" y="3476743"/>
            <a:ext cx="3502441" cy="27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99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542" y="274131"/>
            <a:ext cx="5076001" cy="20860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9899" y="274131"/>
            <a:ext cx="3299401" cy="24676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542" y="2545113"/>
            <a:ext cx="7360201" cy="38796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1948" y="3231993"/>
            <a:ext cx="3857761" cy="3192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66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22</Words>
  <Application>Microsoft Office PowerPoint</Application>
  <PresentationFormat>Widescreen</PresentationFormat>
  <Paragraphs>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montaser dabe'</dc:creator>
  <cp:lastModifiedBy>montaser dabe'</cp:lastModifiedBy>
  <cp:revision>21</cp:revision>
  <dcterms:created xsi:type="dcterms:W3CDTF">2020-06-09T08:28:17Z</dcterms:created>
  <dcterms:modified xsi:type="dcterms:W3CDTF">2020-06-24T09:25:21Z</dcterms:modified>
</cp:coreProperties>
</file>