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9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77539-96B6-4001-943A-CB403AB0FCFB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27BB7-9D37-4625-9D22-C8BC33185A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4004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77539-96B6-4001-943A-CB403AB0FCFB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27BB7-9D37-4625-9D22-C8BC33185A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58734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77539-96B6-4001-943A-CB403AB0FCFB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27BB7-9D37-4625-9D22-C8BC33185A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74517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77539-96B6-4001-943A-CB403AB0FCFB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27BB7-9D37-4625-9D22-C8BC33185A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97098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77539-96B6-4001-943A-CB403AB0FCFB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27BB7-9D37-4625-9D22-C8BC33185A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46228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77539-96B6-4001-943A-CB403AB0FCFB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27BB7-9D37-4625-9D22-C8BC33185A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93062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77539-96B6-4001-943A-CB403AB0FCFB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27BB7-9D37-4625-9D22-C8BC33185A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84642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77539-96B6-4001-943A-CB403AB0FCFB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27BB7-9D37-4625-9D22-C8BC33185A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71182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77539-96B6-4001-943A-CB403AB0FCFB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27BB7-9D37-4625-9D22-C8BC33185A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70735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77539-96B6-4001-943A-CB403AB0FCFB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27BB7-9D37-4625-9D22-C8BC33185A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6109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77539-96B6-4001-943A-CB403AB0FCFB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27BB7-9D37-4625-9D22-C8BC33185A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93157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77539-96B6-4001-943A-CB403AB0FCFB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27BB7-9D37-4625-9D22-C8BC33185A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38038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emf"/><Relationship Id="rId4" Type="http://schemas.openxmlformats.org/officeDocument/2006/relationships/image" Target="../media/image2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739" y="503399"/>
            <a:ext cx="11522522" cy="585120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25598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830" y="336120"/>
            <a:ext cx="3705481" cy="5469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1578" y="883080"/>
            <a:ext cx="1827360" cy="4960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18273" y="1048440"/>
            <a:ext cx="4466881" cy="3307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87004" y="1371166"/>
            <a:ext cx="7410961" cy="277296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4409391"/>
            <a:ext cx="3857761" cy="941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28290" y="4144126"/>
            <a:ext cx="4619161" cy="209319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70971" y="4352962"/>
            <a:ext cx="3706798" cy="202606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676994" y="216303"/>
            <a:ext cx="2741040" cy="403224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7763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462" y="0"/>
            <a:ext cx="9604338" cy="684308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9780" y="2631941"/>
            <a:ext cx="4517641" cy="305280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0368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999" y="304027"/>
            <a:ext cx="11167202" cy="559680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4604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3959" y="206896"/>
            <a:ext cx="7512481" cy="405704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0858" y="4253056"/>
            <a:ext cx="7258681" cy="260494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8102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808" y="141977"/>
            <a:ext cx="7563241" cy="63345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9257" y="758519"/>
            <a:ext cx="4789715" cy="442656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3355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779" y="153804"/>
            <a:ext cx="7055641" cy="39813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2839" y="452124"/>
            <a:ext cx="4619161" cy="414672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2849" y="4407154"/>
            <a:ext cx="5938921" cy="198432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63186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8207" y="465839"/>
            <a:ext cx="7055641" cy="516432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76380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068" y="318635"/>
            <a:ext cx="3654721" cy="4324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2867" y="89642"/>
            <a:ext cx="3654721" cy="19970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9066" y="751115"/>
            <a:ext cx="4010041" cy="1017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9066" y="2016138"/>
            <a:ext cx="7918561" cy="475311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03639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0</Words>
  <Application>Microsoft Office PowerPoint</Application>
  <PresentationFormat>مخصص</PresentationFormat>
  <Paragraphs>0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montaser dabe'</dc:creator>
  <cp:lastModifiedBy>pc</cp:lastModifiedBy>
  <cp:revision>31</cp:revision>
  <dcterms:created xsi:type="dcterms:W3CDTF">2020-06-09T09:24:29Z</dcterms:created>
  <dcterms:modified xsi:type="dcterms:W3CDTF">2020-06-30T13:14:36Z</dcterms:modified>
</cp:coreProperties>
</file>