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Production Analysis</a:t>
            </a:r>
            <a:endParaRPr lang="en-US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7710" y="29845"/>
            <a:ext cx="4686935" cy="822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95" y="972185"/>
            <a:ext cx="5143500" cy="5053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570" y="0"/>
            <a:ext cx="8582660" cy="5907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9520" y="511810"/>
            <a:ext cx="5043805" cy="5631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758190"/>
            <a:ext cx="5143500" cy="5053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7840" y="2128520"/>
            <a:ext cx="8229600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735" y="760095"/>
            <a:ext cx="9388475" cy="53384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315" y="85725"/>
            <a:ext cx="7419975" cy="13811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83210" y="1532890"/>
            <a:ext cx="1160653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2 sewing machains ....  </a:t>
            </a:r>
            <a:r>
              <a:rPr lang="en-US" sz="2800">
                <a:solidFill>
                  <a:srgbClr val="FF0000"/>
                </a:solidFill>
              </a:rPr>
              <a:t>2 </a:t>
            </a:r>
            <a:r>
              <a:rPr lang="en-US" sz="2800"/>
              <a:t>tailors ..... a firm can produce maximum </a:t>
            </a:r>
            <a:r>
              <a:rPr lang="en-US" sz="2800">
                <a:solidFill>
                  <a:srgbClr val="FF0000"/>
                </a:solidFill>
              </a:rPr>
              <a:t>14 </a:t>
            </a:r>
            <a:r>
              <a:rPr lang="en-US" sz="2800"/>
              <a:t>curtains (</a:t>
            </a:r>
            <a:r>
              <a:rPr lang="ar-SA" sz="2800"/>
              <a:t>ستائر</a:t>
            </a:r>
            <a:r>
              <a:rPr lang="en-US" sz="2800"/>
              <a:t>) .... first shift is from 9:00 --5:00 </a:t>
            </a:r>
            <a:endParaRPr lang="en-US" sz="2800"/>
          </a:p>
          <a:p>
            <a:pPr algn="l"/>
            <a:r>
              <a:rPr lang="en-US" sz="2800"/>
              <a:t>so the firm hired another </a:t>
            </a:r>
            <a:r>
              <a:rPr lang="en-US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2 </a:t>
            </a:r>
            <a:r>
              <a:rPr lang="en-US" sz="2800"/>
              <a:t>tailors for a second sheft ...so the production increases to </a:t>
            </a:r>
            <a:r>
              <a:rPr lang="en-US" sz="28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28 </a:t>
            </a:r>
            <a:r>
              <a:rPr lang="en-US" sz="2800"/>
              <a:t>units. </a:t>
            </a:r>
            <a:endParaRPr lang="en-US" sz="2800"/>
          </a:p>
          <a:p>
            <a:pPr algn="l"/>
            <a:r>
              <a:rPr lang="en-US" sz="2800"/>
              <a:t>then the firm hired another </a:t>
            </a:r>
            <a:r>
              <a:rPr lang="en-US" sz="2800" b="1">
                <a:solidFill>
                  <a:srgbClr val="0070C0"/>
                </a:solidFill>
              </a:rPr>
              <a:t>2 </a:t>
            </a:r>
            <a:r>
              <a:rPr lang="en-US" sz="2800"/>
              <a:t>more labour to assest those people ... and the production increased to </a:t>
            </a:r>
            <a:r>
              <a:rPr lang="en-US" sz="2800" b="1">
                <a:solidFill>
                  <a:srgbClr val="0070C0"/>
                </a:solidFill>
              </a:rPr>
              <a:t>30 </a:t>
            </a:r>
            <a:r>
              <a:rPr lang="en-US" sz="2800"/>
              <a:t>units.  </a:t>
            </a:r>
            <a:endParaRPr lang="en-US" sz="2800"/>
          </a:p>
          <a:p>
            <a:pPr algn="l"/>
            <a:r>
              <a:rPr lang="en-US" sz="2800"/>
              <a:t>when the firm appoints </a:t>
            </a:r>
            <a:r>
              <a:rPr lang="en-US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2</a:t>
            </a:r>
            <a:r>
              <a:rPr 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r>
              <a:rPr lang="en-US" sz="2800"/>
              <a:t>more people (</a:t>
            </a:r>
            <a:r>
              <a:rPr lang="en-US" sz="2800" u="sng"/>
              <a:t>now we have 8 labour</a:t>
            </a:r>
            <a:r>
              <a:rPr lang="en-US" sz="2800"/>
              <a:t>) there will not be any change of thier production becouse thier marginal productivity is Zero. there is no addition in the total production.</a:t>
            </a: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37970" y="2090420"/>
            <a:ext cx="900176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there is a limit for output from a fixed input factors.</a:t>
            </a:r>
            <a:endParaRPr 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 the long run purchase of one more sewing machine alone will help the firm to increase the production more than 30 units </a:t>
            </a:r>
            <a:endParaRPr lang="en-US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471930" y="1060450"/>
            <a:ext cx="8863965" cy="1974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598930" y="1187450"/>
            <a:ext cx="8863965" cy="1974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165" y="302895"/>
            <a:ext cx="10412730" cy="3743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40" y="4162425"/>
            <a:ext cx="9512300" cy="24999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710" y="104140"/>
            <a:ext cx="10712450" cy="65493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3405" y="443865"/>
            <a:ext cx="5229225" cy="4732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284480"/>
            <a:ext cx="5000625" cy="1213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" y="1438910"/>
            <a:ext cx="5661025" cy="1403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5" y="3285490"/>
            <a:ext cx="5876925" cy="13150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566420" y="279400"/>
            <a:ext cx="11039475" cy="315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/>
              <a:t> </a:t>
            </a:r>
            <a:r>
              <a:rPr lang="en-US" sz="2400" b="1"/>
              <a:t>The importnace of production analysis </a:t>
            </a:r>
            <a:endParaRPr lang="en-US" sz="2400" b="1"/>
          </a:p>
          <a:p>
            <a:pPr algn="ctr"/>
            <a:endParaRPr lang="en-US" sz="2400" b="1"/>
          </a:p>
          <a:p>
            <a:pPr algn="ctr"/>
            <a:r>
              <a:rPr lang="en-US" sz="2400" b="1"/>
              <a:t> satisfies the wants and needs of people.</a:t>
            </a:r>
            <a:endParaRPr lang="en-US" sz="2400" b="1"/>
          </a:p>
          <a:p>
            <a:pPr algn="ctr"/>
            <a:endParaRPr lang="en-US" sz="2400" b="1"/>
          </a:p>
          <a:p>
            <a:pPr algn="ctr"/>
            <a:r>
              <a:rPr lang="en-US" sz="2400" b="1"/>
              <a:t>inputs (resources -labour- capital ---------Production process --------------------- outputs</a:t>
            </a:r>
            <a:endParaRPr lang="en-US" sz="2400" b="1"/>
          </a:p>
          <a:p>
            <a:pPr algn="ctr"/>
            <a:endParaRPr lang="en-US" sz="2400" b="1"/>
          </a:p>
          <a:p>
            <a:pPr algn="ctr"/>
            <a:r>
              <a:rPr lang="en-US" sz="4000" b="1">
                <a:solidFill>
                  <a:srgbClr val="C00000"/>
                </a:solidFill>
              </a:rPr>
              <a:t>efficiently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7470" y="3685540"/>
            <a:ext cx="8497570" cy="2663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915" y="269240"/>
            <a:ext cx="1024445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885" y="306705"/>
            <a:ext cx="8190230" cy="3190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3378835"/>
            <a:ext cx="10452735" cy="23437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8495" y="228600"/>
            <a:ext cx="4912360" cy="3524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" y="722630"/>
            <a:ext cx="6541770" cy="42024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2085" y="171450"/>
            <a:ext cx="5183505" cy="4072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" y="1899285"/>
            <a:ext cx="5638165" cy="43732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225" y="382270"/>
            <a:ext cx="6748780" cy="5810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14705" y="757555"/>
            <a:ext cx="10562590" cy="5584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Factors of Production </a:t>
            </a:r>
            <a:endParaRPr lang="en-US"/>
          </a:p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(Inputs ) Resources used to produce goods and services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Land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fixed and permenant, it is productive only with capital and labor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Labor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 the supply of labor is inelastic , and it is differs in productivity and it can be improved.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Capital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: elastic, man made = that is created, designed, or influenced by human beings.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Organizaion (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Entrepreneurship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plans, organizes, supervises, and controls the bussiness activities, - takes risks -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62280" y="251460"/>
            <a:ext cx="10982325" cy="2783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Production Function</a:t>
            </a:r>
            <a:endParaRPr lang="en-US" sz="28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how much of X to be produced, given a specific amounts of inputs</a:t>
            </a:r>
            <a:endParaRPr lang="en-US" sz="28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how much minimum inputs can be used to produce certain level of output</a:t>
            </a:r>
            <a:endParaRPr lang="en-US" sz="28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sz="28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-technology is fixed </a:t>
            </a:r>
            <a:endParaRPr lang="en-US" sz="28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-efficintly</a:t>
            </a:r>
            <a:endParaRPr lang="en-US" sz="28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en-US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645" y="2961640"/>
            <a:ext cx="10174605" cy="3693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385" y="2217420"/>
            <a:ext cx="10708640" cy="41090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08660" y="463550"/>
            <a:ext cx="9815195" cy="2543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Entrepreneure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:  decisions, prices of inputs, minimizing costs, maximum amount ot output, working efficienty to achieve the targets.</a:t>
            </a:r>
            <a:endParaRPr lang="en-US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en-US" sz="24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relationship between the inputs and outputs in any production process in the short run and long run</a:t>
            </a:r>
            <a:endParaRPr lang="en-US" sz="24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015" y="1209675"/>
            <a:ext cx="9545955" cy="4726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025" y="692785"/>
            <a:ext cx="9622790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860" y="1029335"/>
            <a:ext cx="9584690" cy="45046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8605" y="737235"/>
            <a:ext cx="8848725" cy="5102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1790</Words>
  <Application>WPS Presentation</Application>
  <PresentationFormat>Widescreen</PresentationFormat>
  <Paragraphs>43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Production Analysis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Analysis</dc:title>
  <dc:creator/>
  <cp:lastModifiedBy>wateen</cp:lastModifiedBy>
  <cp:revision>1</cp:revision>
  <dcterms:created xsi:type="dcterms:W3CDTF">2024-08-06T12:50:51Z</dcterms:created>
  <dcterms:modified xsi:type="dcterms:W3CDTF">2024-08-06T12:50:51Z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51321B98DBEA46E788F7A137A4B159CC_11</vt:lpwstr>
  </property>
  <property fmtid="{D5CDD505-2E9C-101B-9397-08002B2CF9AE}" pid="3" name="KSOProductBuildVer">
    <vt:lpwstr>1033-12.2.0.17545</vt:lpwstr>
  </property>
</Properties>
</file>