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1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036763"/>
            <a:ext cx="9144000" cy="1655762"/>
          </a:xfrm>
        </p:spPr>
        <p:txBody>
          <a:bodyPr/>
          <a:lstStyle/>
          <a:p>
            <a:r>
              <a:rPr lang="en-US" sz="7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Cost Analysis</a:t>
            </a:r>
            <a:endParaRPr lang="en-US" sz="7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330" y="1503045"/>
            <a:ext cx="11830050" cy="23812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30" y="1678940"/>
            <a:ext cx="11367135" cy="24612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1075" y="2122805"/>
            <a:ext cx="10458450" cy="274320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3265170" y="1623695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/>
              <a:t>التكاليف الثاابتة </a:t>
            </a:r>
            <a:endParaRPr lang="ar-SA" sz="2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45" y="2228850"/>
            <a:ext cx="12182475" cy="240030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5015865" y="1583690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altLang="en-US" sz="3200"/>
              <a:t>التكاليف المتغيرة </a:t>
            </a:r>
            <a:endParaRPr lang="ar-SA" altLang="en-US" sz="3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841500" y="901700"/>
            <a:ext cx="80340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Fixed cost + Variable cost = Total Cost</a:t>
            </a:r>
            <a:endParaRPr lang="en-US" sz="4000"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3860" y="2292985"/>
            <a:ext cx="8496300" cy="30575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4590" y="765810"/>
            <a:ext cx="9970770" cy="53263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2845" y="452120"/>
            <a:ext cx="9620250" cy="583311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85" y="1861820"/>
            <a:ext cx="9818370" cy="3267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" y="4909185"/>
            <a:ext cx="8903970" cy="11430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0008870" y="1795145"/>
            <a:ext cx="1798955" cy="35090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b="1"/>
              <a:t>ATC=TC/Q</a:t>
            </a:r>
            <a:endParaRPr lang="en-US" sz="2800" b="1"/>
          </a:p>
          <a:p>
            <a:endParaRPr lang="en-US" sz="2800" b="1"/>
          </a:p>
          <a:p>
            <a:endParaRPr lang="en-US" sz="2800" b="1"/>
          </a:p>
          <a:p>
            <a:r>
              <a:rPr lang="en-US" sz="2800" b="1"/>
              <a:t>AVC=VC/Q</a:t>
            </a:r>
            <a:endParaRPr lang="en-US" sz="2800" b="1"/>
          </a:p>
          <a:p>
            <a:endParaRPr lang="en-US" sz="2800" b="1"/>
          </a:p>
          <a:p>
            <a:r>
              <a:rPr lang="en-US" sz="2800" b="1"/>
              <a:t>AFC=FC/Q</a:t>
            </a:r>
            <a:endParaRPr lang="en-US" sz="2800"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7345" y="1441450"/>
            <a:ext cx="8461375" cy="42037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7715" y="98425"/>
            <a:ext cx="9646920" cy="6527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0585" y="120650"/>
            <a:ext cx="9418320" cy="28517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600" y="4185285"/>
            <a:ext cx="8229600" cy="187769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92075" y="2916555"/>
            <a:ext cx="1200785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inputs? (existing equipment) -------- outputs-------- (Q)*prices = revenue -------Total profits = TR-TC</a:t>
            </a:r>
            <a:endParaRPr lang="en-US" altLang="en-US" sz="20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altLang="en-US" sz="2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  wages --labor                                                                                  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cost  </a:t>
            </a:r>
            <a:endParaRPr lang="en-US" altLang="en-US" sz="20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altLang="en-US" sz="2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  rent -- land                                                                     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economic concept not accounting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en-US" sz="20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altLang="en-US" sz="2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   intrest --capital               </a:t>
            </a:r>
            <a:endParaRPr lang="en-US" altLang="en-US" sz="20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6905" y="549275"/>
            <a:ext cx="6084570" cy="50253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15" y="1169670"/>
            <a:ext cx="4961890" cy="419354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3070" y="38100"/>
            <a:ext cx="10796270" cy="67818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9920" y="187960"/>
            <a:ext cx="11158855" cy="62420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62455" y="922655"/>
            <a:ext cx="7423150" cy="530479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2240" y="876300"/>
            <a:ext cx="8658225" cy="529209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0350" y="2327275"/>
            <a:ext cx="7893685" cy="1266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490" y="3968115"/>
            <a:ext cx="4533900" cy="107632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3085" y="941705"/>
            <a:ext cx="8699500" cy="486092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95120" y="679450"/>
            <a:ext cx="7722235" cy="486537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8700" y="665480"/>
            <a:ext cx="9601835" cy="507936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3890" y="127000"/>
            <a:ext cx="6515100" cy="6511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9620" y="380365"/>
            <a:ext cx="10441940" cy="614426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220" y="439420"/>
            <a:ext cx="10660380" cy="603948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0030" y="510540"/>
            <a:ext cx="8878570" cy="556895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1830" y="177800"/>
            <a:ext cx="10637520" cy="48856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75" y="4721860"/>
            <a:ext cx="11651615" cy="204597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2185" y="410845"/>
            <a:ext cx="10029190" cy="625538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3210" y="398780"/>
            <a:ext cx="10807065" cy="605980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" y="544195"/>
            <a:ext cx="12038330" cy="544957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92775" y="278130"/>
            <a:ext cx="6146165" cy="3779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10" y="4162425"/>
            <a:ext cx="7468870" cy="195834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585" y="248920"/>
            <a:ext cx="6329680" cy="6446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5205" y="0"/>
            <a:ext cx="5577840" cy="4057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910" y="4234180"/>
            <a:ext cx="5565140" cy="22231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5520" y="224790"/>
            <a:ext cx="9265285" cy="61290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1745" y="718820"/>
            <a:ext cx="9667875" cy="54197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3705" y="440690"/>
            <a:ext cx="12268200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280" y="3216275"/>
            <a:ext cx="12153900" cy="2476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5" y="798195"/>
            <a:ext cx="12096750" cy="12573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8100" y="156845"/>
            <a:ext cx="12268200" cy="65436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795" y="635"/>
            <a:ext cx="11953875" cy="67170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480</Words>
  <Application>WPS Presentation</Application>
  <PresentationFormat>Widescreen</PresentationFormat>
  <Paragraphs>20</Paragraphs>
  <Slides>37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6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wateen</cp:lastModifiedBy>
  <cp:revision>1</cp:revision>
  <dcterms:created xsi:type="dcterms:W3CDTF">2024-08-06T12:52:51Z</dcterms:created>
  <dcterms:modified xsi:type="dcterms:W3CDTF">2024-08-06T12:52:51Z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47A072BAB6E74B5891E60705B90CA238_11</vt:lpwstr>
  </property>
  <property fmtid="{D5CDD505-2E9C-101B-9397-08002B2CF9AE}" pid="3" name="KSOProductBuildVer">
    <vt:lpwstr>1033-12.2.0.17545</vt:lpwstr>
  </property>
</Properties>
</file>