
<file path=[Content_Types].xml><?xml version="1.0" encoding="utf-8"?>
<Types xmlns="http://schemas.openxmlformats.org/package/2006/content-types">
  <Default Extension="glb" ContentType="model/gltf.binary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mp" ContentType="image/png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3" r:id="rId8"/>
    <p:sldId id="264" r:id="rId9"/>
    <p:sldId id="261" r:id="rId10"/>
  </p:sldIdLst>
  <p:sldSz cx="12192000" cy="6858000"/>
  <p:notesSz cx="6858000" cy="9144000"/>
  <p:defaultTextStyle>
    <a:defPPr>
      <a:defRPr lang="ar-P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B5A4D5FC-3681-4028-8039-4F7140A47D1C}">
          <p14:sldIdLst>
            <p14:sldId id="256"/>
            <p14:sldId id="257"/>
            <p14:sldId id="258"/>
          </p14:sldIdLst>
        </p14:section>
        <p14:section name="مهارات ورد" id="{3D9557D1-177D-4272-AD70-1F7429037000}">
          <p14:sldIdLst>
            <p14:sldId id="259"/>
            <p14:sldId id="260"/>
            <p14:sldId id="262"/>
            <p14:sldId id="263"/>
            <p14:sldId id="264"/>
            <p14:sldId id="261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3" d="100"/>
          <a:sy n="73" d="100"/>
        </p:scale>
        <p:origin x="37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1F1EE26-E91E-492A-BB3F-A2F1A2C54732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pPr rtl="1"/>
          <a:endParaRPr lang="ar-PS"/>
        </a:p>
      </dgm:t>
    </dgm:pt>
    <dgm:pt modelId="{FD189A19-545D-4CBA-9681-BA7062C2E3FF}">
      <dgm:prSet/>
      <dgm:spPr/>
      <dgm:t>
        <a:bodyPr/>
        <a:lstStyle/>
        <a:p>
          <a:pPr rtl="1"/>
          <a:r>
            <a:rPr lang="ar-SA"/>
            <a:t>النظام الثنائي </a:t>
          </a:r>
          <a:endParaRPr lang="ar-PS"/>
        </a:p>
      </dgm:t>
    </dgm:pt>
    <dgm:pt modelId="{EFBE6851-5840-4A78-A03F-BCADE1EFB1C1}" type="parTrans" cxnId="{F6565C87-0B94-4FA8-AEFB-B13767DEEDBE}">
      <dgm:prSet/>
      <dgm:spPr/>
      <dgm:t>
        <a:bodyPr/>
        <a:lstStyle/>
        <a:p>
          <a:pPr rtl="1"/>
          <a:endParaRPr lang="ar-PS"/>
        </a:p>
      </dgm:t>
    </dgm:pt>
    <dgm:pt modelId="{13D9EEF4-968F-4FD4-81B9-A37BA0C9E141}" type="sibTrans" cxnId="{F6565C87-0B94-4FA8-AEFB-B13767DEEDBE}">
      <dgm:prSet/>
      <dgm:spPr/>
      <dgm:t>
        <a:bodyPr/>
        <a:lstStyle/>
        <a:p>
          <a:pPr rtl="1"/>
          <a:endParaRPr lang="ar-PS"/>
        </a:p>
      </dgm:t>
    </dgm:pt>
    <dgm:pt modelId="{6C037411-62C8-4F44-8BCE-BCCA6D63FF60}">
      <dgm:prSet/>
      <dgm:spPr/>
      <dgm:t>
        <a:bodyPr/>
        <a:lstStyle/>
        <a:p>
          <a:pPr rtl="1"/>
          <a:r>
            <a:rPr lang="ar-SA"/>
            <a:t>النظام العشري </a:t>
          </a:r>
          <a:endParaRPr lang="ar-PS"/>
        </a:p>
      </dgm:t>
    </dgm:pt>
    <dgm:pt modelId="{C6D0DEDD-EE63-475B-B336-D17DFA821B35}" type="parTrans" cxnId="{BD3B05C4-47A2-42B5-918D-3355A59FB8BF}">
      <dgm:prSet/>
      <dgm:spPr/>
      <dgm:t>
        <a:bodyPr/>
        <a:lstStyle/>
        <a:p>
          <a:pPr rtl="1"/>
          <a:endParaRPr lang="ar-PS"/>
        </a:p>
      </dgm:t>
    </dgm:pt>
    <dgm:pt modelId="{E1C40C48-60C7-4575-AAC3-8BAE39EE7BDA}" type="sibTrans" cxnId="{BD3B05C4-47A2-42B5-918D-3355A59FB8BF}">
      <dgm:prSet/>
      <dgm:spPr/>
      <dgm:t>
        <a:bodyPr/>
        <a:lstStyle/>
        <a:p>
          <a:pPr rtl="1"/>
          <a:endParaRPr lang="ar-PS"/>
        </a:p>
      </dgm:t>
    </dgm:pt>
    <dgm:pt modelId="{76D648E2-7E9F-409D-99F8-B6BC99AFDEC4}">
      <dgm:prSet/>
      <dgm:spPr/>
      <dgm:t>
        <a:bodyPr/>
        <a:lstStyle/>
        <a:p>
          <a:pPr rtl="1"/>
          <a:r>
            <a:rPr lang="ar-SA"/>
            <a:t>النظام السادس عشري </a:t>
          </a:r>
          <a:endParaRPr lang="ar-PS"/>
        </a:p>
      </dgm:t>
    </dgm:pt>
    <dgm:pt modelId="{166030AE-80E4-4FBD-8E11-74BBE3A1A8EF}" type="parTrans" cxnId="{00075BA0-1770-4025-A091-3614C1B56544}">
      <dgm:prSet/>
      <dgm:spPr/>
      <dgm:t>
        <a:bodyPr/>
        <a:lstStyle/>
        <a:p>
          <a:pPr rtl="1"/>
          <a:endParaRPr lang="ar-PS"/>
        </a:p>
      </dgm:t>
    </dgm:pt>
    <dgm:pt modelId="{F0E0DABE-1FFB-4196-BD20-BBAC90C07D38}" type="sibTrans" cxnId="{00075BA0-1770-4025-A091-3614C1B56544}">
      <dgm:prSet/>
      <dgm:spPr/>
      <dgm:t>
        <a:bodyPr/>
        <a:lstStyle/>
        <a:p>
          <a:pPr rtl="1"/>
          <a:endParaRPr lang="ar-PS"/>
        </a:p>
      </dgm:t>
    </dgm:pt>
    <dgm:pt modelId="{1FE56AA3-4395-4AB6-8827-B6FB4093A197}" type="pres">
      <dgm:prSet presAssocID="{51F1EE26-E91E-492A-BB3F-A2F1A2C54732}" presName="linearFlow" presStyleCnt="0">
        <dgm:presLayoutVars>
          <dgm:dir/>
          <dgm:resizeHandles val="exact"/>
        </dgm:presLayoutVars>
      </dgm:prSet>
      <dgm:spPr/>
    </dgm:pt>
    <dgm:pt modelId="{B5CACFD3-EAEE-4721-92EA-0E79AE1B1CAB}" type="pres">
      <dgm:prSet presAssocID="{FD189A19-545D-4CBA-9681-BA7062C2E3FF}" presName="composite" presStyleCnt="0"/>
      <dgm:spPr/>
    </dgm:pt>
    <dgm:pt modelId="{087297F0-E2A3-4A36-B27E-F08E36B84107}" type="pres">
      <dgm:prSet presAssocID="{FD189A19-545D-4CBA-9681-BA7062C2E3FF}" presName="imgShp" presStyleLbl="fgImgPlace1" presStyleIdx="0" presStyleCnt="3"/>
      <dgm:spPr/>
    </dgm:pt>
    <dgm:pt modelId="{152E841E-CEDD-46D7-A210-9A407A616C4B}" type="pres">
      <dgm:prSet presAssocID="{FD189A19-545D-4CBA-9681-BA7062C2E3FF}" presName="txShp" presStyleLbl="node1" presStyleIdx="0" presStyleCnt="3">
        <dgm:presLayoutVars>
          <dgm:bulletEnabled val="1"/>
        </dgm:presLayoutVars>
      </dgm:prSet>
      <dgm:spPr/>
    </dgm:pt>
    <dgm:pt modelId="{00639780-D206-4744-A0BE-8401A1B72AA7}" type="pres">
      <dgm:prSet presAssocID="{13D9EEF4-968F-4FD4-81B9-A37BA0C9E141}" presName="spacing" presStyleCnt="0"/>
      <dgm:spPr/>
    </dgm:pt>
    <dgm:pt modelId="{41A77455-E541-4183-9595-1C06D19023F4}" type="pres">
      <dgm:prSet presAssocID="{6C037411-62C8-4F44-8BCE-BCCA6D63FF60}" presName="composite" presStyleCnt="0"/>
      <dgm:spPr/>
    </dgm:pt>
    <dgm:pt modelId="{278DB84B-06BE-4B4D-AD6A-73A325AA3512}" type="pres">
      <dgm:prSet presAssocID="{6C037411-62C8-4F44-8BCE-BCCA6D63FF60}" presName="imgShp" presStyleLbl="fgImgPlace1" presStyleIdx="1" presStyleCnt="3"/>
      <dgm:spPr/>
    </dgm:pt>
    <dgm:pt modelId="{2040FD81-332B-4037-9B62-00AA4E0F602F}" type="pres">
      <dgm:prSet presAssocID="{6C037411-62C8-4F44-8BCE-BCCA6D63FF60}" presName="txShp" presStyleLbl="node1" presStyleIdx="1" presStyleCnt="3">
        <dgm:presLayoutVars>
          <dgm:bulletEnabled val="1"/>
        </dgm:presLayoutVars>
      </dgm:prSet>
      <dgm:spPr/>
    </dgm:pt>
    <dgm:pt modelId="{F30211CB-F32F-4BEA-8741-17F76F621E53}" type="pres">
      <dgm:prSet presAssocID="{E1C40C48-60C7-4575-AAC3-8BAE39EE7BDA}" presName="spacing" presStyleCnt="0"/>
      <dgm:spPr/>
    </dgm:pt>
    <dgm:pt modelId="{1FC3C624-74B7-414E-952C-5EDA078DE282}" type="pres">
      <dgm:prSet presAssocID="{76D648E2-7E9F-409D-99F8-B6BC99AFDEC4}" presName="composite" presStyleCnt="0"/>
      <dgm:spPr/>
    </dgm:pt>
    <dgm:pt modelId="{2CFF6CD9-B4B1-453A-A725-DDC8B197760C}" type="pres">
      <dgm:prSet presAssocID="{76D648E2-7E9F-409D-99F8-B6BC99AFDEC4}" presName="imgShp" presStyleLbl="fgImgPlace1" presStyleIdx="2" presStyleCnt="3"/>
      <dgm:spPr/>
    </dgm:pt>
    <dgm:pt modelId="{8222116B-1BDA-4C4D-8D5F-3893955EC03E}" type="pres">
      <dgm:prSet presAssocID="{76D648E2-7E9F-409D-99F8-B6BC99AFDEC4}" presName="txShp" presStyleLbl="node1" presStyleIdx="2" presStyleCnt="3">
        <dgm:presLayoutVars>
          <dgm:bulletEnabled val="1"/>
        </dgm:presLayoutVars>
      </dgm:prSet>
      <dgm:spPr/>
    </dgm:pt>
  </dgm:ptLst>
  <dgm:cxnLst>
    <dgm:cxn modelId="{B0E3283A-0DAD-4C6D-9220-7C4CFE2CA990}" type="presOf" srcId="{51F1EE26-E91E-492A-BB3F-A2F1A2C54732}" destId="{1FE56AA3-4395-4AB6-8827-B6FB4093A197}" srcOrd="0" destOrd="0" presId="urn:microsoft.com/office/officeart/2005/8/layout/vList3"/>
    <dgm:cxn modelId="{F6565C87-0B94-4FA8-AEFB-B13767DEEDBE}" srcId="{51F1EE26-E91E-492A-BB3F-A2F1A2C54732}" destId="{FD189A19-545D-4CBA-9681-BA7062C2E3FF}" srcOrd="0" destOrd="0" parTransId="{EFBE6851-5840-4A78-A03F-BCADE1EFB1C1}" sibTransId="{13D9EEF4-968F-4FD4-81B9-A37BA0C9E141}"/>
    <dgm:cxn modelId="{821CFD9E-8094-4B69-A73E-40B1D2FD743F}" type="presOf" srcId="{FD189A19-545D-4CBA-9681-BA7062C2E3FF}" destId="{152E841E-CEDD-46D7-A210-9A407A616C4B}" srcOrd="0" destOrd="0" presId="urn:microsoft.com/office/officeart/2005/8/layout/vList3"/>
    <dgm:cxn modelId="{00075BA0-1770-4025-A091-3614C1B56544}" srcId="{51F1EE26-E91E-492A-BB3F-A2F1A2C54732}" destId="{76D648E2-7E9F-409D-99F8-B6BC99AFDEC4}" srcOrd="2" destOrd="0" parTransId="{166030AE-80E4-4FBD-8E11-74BBE3A1A8EF}" sibTransId="{F0E0DABE-1FFB-4196-BD20-BBAC90C07D38}"/>
    <dgm:cxn modelId="{535456B8-CBFF-4982-9D8E-3DC13851E243}" type="presOf" srcId="{6C037411-62C8-4F44-8BCE-BCCA6D63FF60}" destId="{2040FD81-332B-4037-9B62-00AA4E0F602F}" srcOrd="0" destOrd="0" presId="urn:microsoft.com/office/officeart/2005/8/layout/vList3"/>
    <dgm:cxn modelId="{BD3B05C4-47A2-42B5-918D-3355A59FB8BF}" srcId="{51F1EE26-E91E-492A-BB3F-A2F1A2C54732}" destId="{6C037411-62C8-4F44-8BCE-BCCA6D63FF60}" srcOrd="1" destOrd="0" parTransId="{C6D0DEDD-EE63-475B-B336-D17DFA821B35}" sibTransId="{E1C40C48-60C7-4575-AAC3-8BAE39EE7BDA}"/>
    <dgm:cxn modelId="{C72F4EF7-ED16-4504-87C0-775F0EA746D8}" type="presOf" srcId="{76D648E2-7E9F-409D-99F8-B6BC99AFDEC4}" destId="{8222116B-1BDA-4C4D-8D5F-3893955EC03E}" srcOrd="0" destOrd="0" presId="urn:microsoft.com/office/officeart/2005/8/layout/vList3"/>
    <dgm:cxn modelId="{12F68798-19DB-4CDA-93B8-37AC821F2934}" type="presParOf" srcId="{1FE56AA3-4395-4AB6-8827-B6FB4093A197}" destId="{B5CACFD3-EAEE-4721-92EA-0E79AE1B1CAB}" srcOrd="0" destOrd="0" presId="urn:microsoft.com/office/officeart/2005/8/layout/vList3"/>
    <dgm:cxn modelId="{69CAD493-ECB0-4BC5-AA2A-98B5EB6C59F2}" type="presParOf" srcId="{B5CACFD3-EAEE-4721-92EA-0E79AE1B1CAB}" destId="{087297F0-E2A3-4A36-B27E-F08E36B84107}" srcOrd="0" destOrd="0" presId="urn:microsoft.com/office/officeart/2005/8/layout/vList3"/>
    <dgm:cxn modelId="{0A91040A-3A19-4D53-B834-6A1BD1AB3117}" type="presParOf" srcId="{B5CACFD3-EAEE-4721-92EA-0E79AE1B1CAB}" destId="{152E841E-CEDD-46D7-A210-9A407A616C4B}" srcOrd="1" destOrd="0" presId="urn:microsoft.com/office/officeart/2005/8/layout/vList3"/>
    <dgm:cxn modelId="{DD506F38-1E43-46D9-8D97-4B8E3DEA8ABF}" type="presParOf" srcId="{1FE56AA3-4395-4AB6-8827-B6FB4093A197}" destId="{00639780-D206-4744-A0BE-8401A1B72AA7}" srcOrd="1" destOrd="0" presId="urn:microsoft.com/office/officeart/2005/8/layout/vList3"/>
    <dgm:cxn modelId="{E7713DC7-C0EC-4FC9-A9B7-856F6C204D8F}" type="presParOf" srcId="{1FE56AA3-4395-4AB6-8827-B6FB4093A197}" destId="{41A77455-E541-4183-9595-1C06D19023F4}" srcOrd="2" destOrd="0" presId="urn:microsoft.com/office/officeart/2005/8/layout/vList3"/>
    <dgm:cxn modelId="{C4B06A63-A457-4FB6-A5CC-46A95A9FFB95}" type="presParOf" srcId="{41A77455-E541-4183-9595-1C06D19023F4}" destId="{278DB84B-06BE-4B4D-AD6A-73A325AA3512}" srcOrd="0" destOrd="0" presId="urn:microsoft.com/office/officeart/2005/8/layout/vList3"/>
    <dgm:cxn modelId="{E8843F57-BBDE-4CC5-82E6-FE5074E389F9}" type="presParOf" srcId="{41A77455-E541-4183-9595-1C06D19023F4}" destId="{2040FD81-332B-4037-9B62-00AA4E0F602F}" srcOrd="1" destOrd="0" presId="urn:microsoft.com/office/officeart/2005/8/layout/vList3"/>
    <dgm:cxn modelId="{CCC20665-2292-429B-BF70-B83EC9082DD7}" type="presParOf" srcId="{1FE56AA3-4395-4AB6-8827-B6FB4093A197}" destId="{F30211CB-F32F-4BEA-8741-17F76F621E53}" srcOrd="3" destOrd="0" presId="urn:microsoft.com/office/officeart/2005/8/layout/vList3"/>
    <dgm:cxn modelId="{CFFC363A-D2EA-4B88-9242-9C9085508FBA}" type="presParOf" srcId="{1FE56AA3-4395-4AB6-8827-B6FB4093A197}" destId="{1FC3C624-74B7-414E-952C-5EDA078DE282}" srcOrd="4" destOrd="0" presId="urn:microsoft.com/office/officeart/2005/8/layout/vList3"/>
    <dgm:cxn modelId="{FFC034E0-8C83-43F3-8FD8-20454E386CC9}" type="presParOf" srcId="{1FC3C624-74B7-414E-952C-5EDA078DE282}" destId="{2CFF6CD9-B4B1-453A-A725-DDC8B197760C}" srcOrd="0" destOrd="0" presId="urn:microsoft.com/office/officeart/2005/8/layout/vList3"/>
    <dgm:cxn modelId="{C2CC660D-1813-424C-AC73-BDBA95C1335A}" type="presParOf" srcId="{1FC3C624-74B7-414E-952C-5EDA078DE282}" destId="{8222116B-1BDA-4C4D-8D5F-3893955EC03E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16E544B-294C-4E6B-8F68-5E8F0380C5BB}" type="doc">
      <dgm:prSet loTypeId="urn:microsoft.com/office/officeart/2008/layout/VerticalCurvedList" loCatId="list" qsTypeId="urn:microsoft.com/office/officeart/2005/8/quickstyle/3d7" qsCatId="3D" csTypeId="urn:microsoft.com/office/officeart/2005/8/colors/accent1_2" csCatId="accent1" phldr="1"/>
      <dgm:spPr/>
      <dgm:t>
        <a:bodyPr/>
        <a:lstStyle/>
        <a:p>
          <a:pPr rtl="1"/>
          <a:endParaRPr lang="ar-PS"/>
        </a:p>
      </dgm:t>
    </dgm:pt>
    <dgm:pt modelId="{38EA671E-489F-4523-BE6B-859323402F66}">
      <dgm:prSet phldrT="[Text]"/>
      <dgm:spPr/>
      <dgm:t>
        <a:bodyPr/>
        <a:lstStyle/>
        <a:p>
          <a:pPr rtl="1">
            <a:buFont typeface="Wingdings" panose="05000000000000000000" pitchFamily="2" charset="2"/>
            <a:buChar char="q"/>
          </a:pPr>
          <a:r>
            <a:rPr lang="ar-SA" dirty="0"/>
            <a:t>النظام الثنائي </a:t>
          </a:r>
          <a:endParaRPr lang="ar-PS" dirty="0"/>
        </a:p>
      </dgm:t>
    </dgm:pt>
    <dgm:pt modelId="{BF211D98-2F9A-4FDB-9FB2-189C888CFA82}" type="parTrans" cxnId="{6F528C44-1016-40A0-B32E-DAEE88A0F5E5}">
      <dgm:prSet/>
      <dgm:spPr/>
      <dgm:t>
        <a:bodyPr/>
        <a:lstStyle/>
        <a:p>
          <a:pPr rtl="1"/>
          <a:endParaRPr lang="ar-PS"/>
        </a:p>
      </dgm:t>
    </dgm:pt>
    <dgm:pt modelId="{944D2951-D62E-4D7C-8AB8-17C94B4E7FD4}" type="sibTrans" cxnId="{6F528C44-1016-40A0-B32E-DAEE88A0F5E5}">
      <dgm:prSet/>
      <dgm:spPr/>
      <dgm:t>
        <a:bodyPr/>
        <a:lstStyle/>
        <a:p>
          <a:pPr rtl="1"/>
          <a:endParaRPr lang="ar-PS"/>
        </a:p>
      </dgm:t>
    </dgm:pt>
    <dgm:pt modelId="{75E83619-E765-4B57-828C-D483220D963D}">
      <dgm:prSet phldrT="[Text]"/>
      <dgm:spPr/>
      <dgm:t>
        <a:bodyPr/>
        <a:lstStyle/>
        <a:p>
          <a:pPr rtl="1">
            <a:buFont typeface="Wingdings" panose="05000000000000000000" pitchFamily="2" charset="2"/>
            <a:buChar char="q"/>
          </a:pPr>
          <a:r>
            <a:rPr lang="ar-SA" dirty="0"/>
            <a:t>النظام العشري </a:t>
          </a:r>
          <a:endParaRPr lang="ar-PS" dirty="0"/>
        </a:p>
      </dgm:t>
    </dgm:pt>
    <dgm:pt modelId="{19B77C9D-0963-4D30-AE4B-784A6D47844E}" type="parTrans" cxnId="{91D372BC-EC90-4678-AC93-831D4E0C17A8}">
      <dgm:prSet/>
      <dgm:spPr/>
      <dgm:t>
        <a:bodyPr/>
        <a:lstStyle/>
        <a:p>
          <a:pPr rtl="1"/>
          <a:endParaRPr lang="ar-PS"/>
        </a:p>
      </dgm:t>
    </dgm:pt>
    <dgm:pt modelId="{05E08A4F-E86F-4E5B-9E58-6DACB2475E35}" type="sibTrans" cxnId="{91D372BC-EC90-4678-AC93-831D4E0C17A8}">
      <dgm:prSet/>
      <dgm:spPr/>
      <dgm:t>
        <a:bodyPr/>
        <a:lstStyle/>
        <a:p>
          <a:pPr rtl="1"/>
          <a:endParaRPr lang="ar-PS"/>
        </a:p>
      </dgm:t>
    </dgm:pt>
    <dgm:pt modelId="{C6578E60-CC4C-45A7-94EE-6398405CD730}">
      <dgm:prSet phldrT="[Text]"/>
      <dgm:spPr/>
      <dgm:t>
        <a:bodyPr/>
        <a:lstStyle/>
        <a:p>
          <a:pPr rtl="1">
            <a:buFont typeface="Wingdings" panose="05000000000000000000" pitchFamily="2" charset="2"/>
            <a:buChar char="q"/>
          </a:pPr>
          <a:r>
            <a:rPr lang="ar-SA" dirty="0"/>
            <a:t>النظام السادس عشري </a:t>
          </a:r>
          <a:endParaRPr lang="ar-PS" dirty="0"/>
        </a:p>
      </dgm:t>
    </dgm:pt>
    <dgm:pt modelId="{46E72F5A-3AB2-4AA2-8196-18E78863D7C6}" type="parTrans" cxnId="{DFDB13B2-3547-4501-93C7-AB88109341BD}">
      <dgm:prSet/>
      <dgm:spPr/>
      <dgm:t>
        <a:bodyPr/>
        <a:lstStyle/>
        <a:p>
          <a:pPr rtl="1"/>
          <a:endParaRPr lang="ar-PS"/>
        </a:p>
      </dgm:t>
    </dgm:pt>
    <dgm:pt modelId="{E895A088-857D-42DD-8CDD-5004E907DAB3}" type="sibTrans" cxnId="{DFDB13B2-3547-4501-93C7-AB88109341BD}">
      <dgm:prSet/>
      <dgm:spPr/>
      <dgm:t>
        <a:bodyPr/>
        <a:lstStyle/>
        <a:p>
          <a:pPr rtl="1"/>
          <a:endParaRPr lang="ar-PS"/>
        </a:p>
      </dgm:t>
    </dgm:pt>
    <dgm:pt modelId="{157481CF-ACB7-4D62-B274-91EAD2F8A1FD}" type="pres">
      <dgm:prSet presAssocID="{316E544B-294C-4E6B-8F68-5E8F0380C5BB}" presName="Name0" presStyleCnt="0">
        <dgm:presLayoutVars>
          <dgm:chMax val="7"/>
          <dgm:chPref val="7"/>
          <dgm:dir/>
        </dgm:presLayoutVars>
      </dgm:prSet>
      <dgm:spPr/>
    </dgm:pt>
    <dgm:pt modelId="{D1DA0F30-4B14-4C63-8F8C-091C8DD075CC}" type="pres">
      <dgm:prSet presAssocID="{316E544B-294C-4E6B-8F68-5E8F0380C5BB}" presName="Name1" presStyleCnt="0"/>
      <dgm:spPr/>
    </dgm:pt>
    <dgm:pt modelId="{136DD2C2-A8A9-4ACE-8EDC-B87760549A7D}" type="pres">
      <dgm:prSet presAssocID="{316E544B-294C-4E6B-8F68-5E8F0380C5BB}" presName="cycle" presStyleCnt="0"/>
      <dgm:spPr/>
    </dgm:pt>
    <dgm:pt modelId="{7BD75314-3687-461D-947C-0DCA86B4B725}" type="pres">
      <dgm:prSet presAssocID="{316E544B-294C-4E6B-8F68-5E8F0380C5BB}" presName="srcNode" presStyleLbl="node1" presStyleIdx="0" presStyleCnt="3"/>
      <dgm:spPr/>
    </dgm:pt>
    <dgm:pt modelId="{7B41F4EC-9BF7-4A5A-9C98-9B50023C2EF1}" type="pres">
      <dgm:prSet presAssocID="{316E544B-294C-4E6B-8F68-5E8F0380C5BB}" presName="conn" presStyleLbl="parChTrans1D2" presStyleIdx="0" presStyleCnt="1"/>
      <dgm:spPr/>
    </dgm:pt>
    <dgm:pt modelId="{FD5611A8-1713-4E7E-908F-CC4432EAE2B1}" type="pres">
      <dgm:prSet presAssocID="{316E544B-294C-4E6B-8F68-5E8F0380C5BB}" presName="extraNode" presStyleLbl="node1" presStyleIdx="0" presStyleCnt="3"/>
      <dgm:spPr/>
    </dgm:pt>
    <dgm:pt modelId="{93AC7D45-A377-47BB-8E16-6F6E27E68B17}" type="pres">
      <dgm:prSet presAssocID="{316E544B-294C-4E6B-8F68-5E8F0380C5BB}" presName="dstNode" presStyleLbl="node1" presStyleIdx="0" presStyleCnt="3"/>
      <dgm:spPr/>
    </dgm:pt>
    <dgm:pt modelId="{3D12C3BB-0A8A-4E9C-AB74-C19B7FA72B1A}" type="pres">
      <dgm:prSet presAssocID="{38EA671E-489F-4523-BE6B-859323402F66}" presName="text_1" presStyleLbl="node1" presStyleIdx="0" presStyleCnt="3">
        <dgm:presLayoutVars>
          <dgm:bulletEnabled val="1"/>
        </dgm:presLayoutVars>
      </dgm:prSet>
      <dgm:spPr/>
    </dgm:pt>
    <dgm:pt modelId="{09F0E8C8-9290-4593-8720-4576CCE02E73}" type="pres">
      <dgm:prSet presAssocID="{38EA671E-489F-4523-BE6B-859323402F66}" presName="accent_1" presStyleCnt="0"/>
      <dgm:spPr/>
    </dgm:pt>
    <dgm:pt modelId="{3DCCAA4C-042C-4503-8D15-FBD1B3A9A219}" type="pres">
      <dgm:prSet presAssocID="{38EA671E-489F-4523-BE6B-859323402F66}" presName="accentRepeatNode" presStyleLbl="solidFgAcc1" presStyleIdx="0" presStyleCnt="3"/>
      <dgm:spPr/>
    </dgm:pt>
    <dgm:pt modelId="{12E216AC-FC6D-4431-8AD1-FC33D861AC9C}" type="pres">
      <dgm:prSet presAssocID="{75E83619-E765-4B57-828C-D483220D963D}" presName="text_2" presStyleLbl="node1" presStyleIdx="1" presStyleCnt="3">
        <dgm:presLayoutVars>
          <dgm:bulletEnabled val="1"/>
        </dgm:presLayoutVars>
      </dgm:prSet>
      <dgm:spPr/>
    </dgm:pt>
    <dgm:pt modelId="{86C70862-9692-479F-AFF8-33E154ACF27E}" type="pres">
      <dgm:prSet presAssocID="{75E83619-E765-4B57-828C-D483220D963D}" presName="accent_2" presStyleCnt="0"/>
      <dgm:spPr/>
    </dgm:pt>
    <dgm:pt modelId="{4221E265-7D3B-408D-97E6-7434F9529517}" type="pres">
      <dgm:prSet presAssocID="{75E83619-E765-4B57-828C-D483220D963D}" presName="accentRepeatNode" presStyleLbl="solidFgAcc1" presStyleIdx="1" presStyleCnt="3"/>
      <dgm:spPr/>
    </dgm:pt>
    <dgm:pt modelId="{78309E36-22D4-4520-BAE8-B3CFB44C5C8F}" type="pres">
      <dgm:prSet presAssocID="{C6578E60-CC4C-45A7-94EE-6398405CD730}" presName="text_3" presStyleLbl="node1" presStyleIdx="2" presStyleCnt="3">
        <dgm:presLayoutVars>
          <dgm:bulletEnabled val="1"/>
        </dgm:presLayoutVars>
      </dgm:prSet>
      <dgm:spPr/>
    </dgm:pt>
    <dgm:pt modelId="{7DCF017A-63E5-4B62-B1FD-9E6CC3367200}" type="pres">
      <dgm:prSet presAssocID="{C6578E60-CC4C-45A7-94EE-6398405CD730}" presName="accent_3" presStyleCnt="0"/>
      <dgm:spPr/>
    </dgm:pt>
    <dgm:pt modelId="{EC303B72-9F9E-4186-8EBA-0EEA2B6EB234}" type="pres">
      <dgm:prSet presAssocID="{C6578E60-CC4C-45A7-94EE-6398405CD730}" presName="accentRepeatNode" presStyleLbl="solidFgAcc1" presStyleIdx="2" presStyleCnt="3"/>
      <dgm:spPr/>
    </dgm:pt>
  </dgm:ptLst>
  <dgm:cxnLst>
    <dgm:cxn modelId="{6F528C44-1016-40A0-B32E-DAEE88A0F5E5}" srcId="{316E544B-294C-4E6B-8F68-5E8F0380C5BB}" destId="{38EA671E-489F-4523-BE6B-859323402F66}" srcOrd="0" destOrd="0" parTransId="{BF211D98-2F9A-4FDB-9FB2-189C888CFA82}" sibTransId="{944D2951-D62E-4D7C-8AB8-17C94B4E7FD4}"/>
    <dgm:cxn modelId="{2CA3477C-0D32-42D0-AD4B-A5D4308574BB}" type="presOf" srcId="{75E83619-E765-4B57-828C-D483220D963D}" destId="{12E216AC-FC6D-4431-8AD1-FC33D861AC9C}" srcOrd="0" destOrd="0" presId="urn:microsoft.com/office/officeart/2008/layout/VerticalCurvedList"/>
    <dgm:cxn modelId="{DFDB13B2-3547-4501-93C7-AB88109341BD}" srcId="{316E544B-294C-4E6B-8F68-5E8F0380C5BB}" destId="{C6578E60-CC4C-45A7-94EE-6398405CD730}" srcOrd="2" destOrd="0" parTransId="{46E72F5A-3AB2-4AA2-8196-18E78863D7C6}" sibTransId="{E895A088-857D-42DD-8CDD-5004E907DAB3}"/>
    <dgm:cxn modelId="{1F2AC0B2-AA0C-48A3-925D-4A1CC9A6CAFA}" type="presOf" srcId="{316E544B-294C-4E6B-8F68-5E8F0380C5BB}" destId="{157481CF-ACB7-4D62-B274-91EAD2F8A1FD}" srcOrd="0" destOrd="0" presId="urn:microsoft.com/office/officeart/2008/layout/VerticalCurvedList"/>
    <dgm:cxn modelId="{91D372BC-EC90-4678-AC93-831D4E0C17A8}" srcId="{316E544B-294C-4E6B-8F68-5E8F0380C5BB}" destId="{75E83619-E765-4B57-828C-D483220D963D}" srcOrd="1" destOrd="0" parTransId="{19B77C9D-0963-4D30-AE4B-784A6D47844E}" sibTransId="{05E08A4F-E86F-4E5B-9E58-6DACB2475E35}"/>
    <dgm:cxn modelId="{0CC421BE-382C-4903-969B-34F6F3C62597}" type="presOf" srcId="{38EA671E-489F-4523-BE6B-859323402F66}" destId="{3D12C3BB-0A8A-4E9C-AB74-C19B7FA72B1A}" srcOrd="0" destOrd="0" presId="urn:microsoft.com/office/officeart/2008/layout/VerticalCurvedList"/>
    <dgm:cxn modelId="{9ECD57E0-8C9C-44B4-BC0C-B535E9F1C669}" type="presOf" srcId="{944D2951-D62E-4D7C-8AB8-17C94B4E7FD4}" destId="{7B41F4EC-9BF7-4A5A-9C98-9B50023C2EF1}" srcOrd="0" destOrd="0" presId="urn:microsoft.com/office/officeart/2008/layout/VerticalCurvedList"/>
    <dgm:cxn modelId="{52632AFA-2156-47C8-BE61-48163B40F1E8}" type="presOf" srcId="{C6578E60-CC4C-45A7-94EE-6398405CD730}" destId="{78309E36-22D4-4520-BAE8-B3CFB44C5C8F}" srcOrd="0" destOrd="0" presId="urn:microsoft.com/office/officeart/2008/layout/VerticalCurvedList"/>
    <dgm:cxn modelId="{CD1C60AE-BF4E-46D5-BEF8-BA17582A37C5}" type="presParOf" srcId="{157481CF-ACB7-4D62-B274-91EAD2F8A1FD}" destId="{D1DA0F30-4B14-4C63-8F8C-091C8DD075CC}" srcOrd="0" destOrd="0" presId="urn:microsoft.com/office/officeart/2008/layout/VerticalCurvedList"/>
    <dgm:cxn modelId="{11646F48-4A5B-4DE7-8143-F34FAB34DBCA}" type="presParOf" srcId="{D1DA0F30-4B14-4C63-8F8C-091C8DD075CC}" destId="{136DD2C2-A8A9-4ACE-8EDC-B87760549A7D}" srcOrd="0" destOrd="0" presId="urn:microsoft.com/office/officeart/2008/layout/VerticalCurvedList"/>
    <dgm:cxn modelId="{B3FC5471-7E5B-4194-B89D-9FEE2F1D62DF}" type="presParOf" srcId="{136DD2C2-A8A9-4ACE-8EDC-B87760549A7D}" destId="{7BD75314-3687-461D-947C-0DCA86B4B725}" srcOrd="0" destOrd="0" presId="urn:microsoft.com/office/officeart/2008/layout/VerticalCurvedList"/>
    <dgm:cxn modelId="{E3477D51-4BF7-4844-A3ED-D3F79A413EE5}" type="presParOf" srcId="{136DD2C2-A8A9-4ACE-8EDC-B87760549A7D}" destId="{7B41F4EC-9BF7-4A5A-9C98-9B50023C2EF1}" srcOrd="1" destOrd="0" presId="urn:microsoft.com/office/officeart/2008/layout/VerticalCurvedList"/>
    <dgm:cxn modelId="{C8708F1B-58AA-45B0-B7DB-22690478EB61}" type="presParOf" srcId="{136DD2C2-A8A9-4ACE-8EDC-B87760549A7D}" destId="{FD5611A8-1713-4E7E-908F-CC4432EAE2B1}" srcOrd="2" destOrd="0" presId="urn:microsoft.com/office/officeart/2008/layout/VerticalCurvedList"/>
    <dgm:cxn modelId="{D5C56C5F-BEA3-4B66-8200-8AB5B9235889}" type="presParOf" srcId="{136DD2C2-A8A9-4ACE-8EDC-B87760549A7D}" destId="{93AC7D45-A377-47BB-8E16-6F6E27E68B17}" srcOrd="3" destOrd="0" presId="urn:microsoft.com/office/officeart/2008/layout/VerticalCurvedList"/>
    <dgm:cxn modelId="{043A2259-F738-48E9-824D-57C99BBBBA68}" type="presParOf" srcId="{D1DA0F30-4B14-4C63-8F8C-091C8DD075CC}" destId="{3D12C3BB-0A8A-4E9C-AB74-C19B7FA72B1A}" srcOrd="1" destOrd="0" presId="urn:microsoft.com/office/officeart/2008/layout/VerticalCurvedList"/>
    <dgm:cxn modelId="{6E96048B-05FB-4EAF-83BE-C0757ECDDF41}" type="presParOf" srcId="{D1DA0F30-4B14-4C63-8F8C-091C8DD075CC}" destId="{09F0E8C8-9290-4593-8720-4576CCE02E73}" srcOrd="2" destOrd="0" presId="urn:microsoft.com/office/officeart/2008/layout/VerticalCurvedList"/>
    <dgm:cxn modelId="{C0AEC71D-2122-4528-A057-962EE6C82C34}" type="presParOf" srcId="{09F0E8C8-9290-4593-8720-4576CCE02E73}" destId="{3DCCAA4C-042C-4503-8D15-FBD1B3A9A219}" srcOrd="0" destOrd="0" presId="urn:microsoft.com/office/officeart/2008/layout/VerticalCurvedList"/>
    <dgm:cxn modelId="{7FFC0032-4084-425B-9983-D361F5D32E21}" type="presParOf" srcId="{D1DA0F30-4B14-4C63-8F8C-091C8DD075CC}" destId="{12E216AC-FC6D-4431-8AD1-FC33D861AC9C}" srcOrd="3" destOrd="0" presId="urn:microsoft.com/office/officeart/2008/layout/VerticalCurvedList"/>
    <dgm:cxn modelId="{6BC550B8-4F32-461F-A900-4ECB0D16E5C8}" type="presParOf" srcId="{D1DA0F30-4B14-4C63-8F8C-091C8DD075CC}" destId="{86C70862-9692-479F-AFF8-33E154ACF27E}" srcOrd="4" destOrd="0" presId="urn:microsoft.com/office/officeart/2008/layout/VerticalCurvedList"/>
    <dgm:cxn modelId="{3F2CB836-EABF-4016-94C3-B652EF592FF2}" type="presParOf" srcId="{86C70862-9692-479F-AFF8-33E154ACF27E}" destId="{4221E265-7D3B-408D-97E6-7434F9529517}" srcOrd="0" destOrd="0" presId="urn:microsoft.com/office/officeart/2008/layout/VerticalCurvedList"/>
    <dgm:cxn modelId="{76B15041-8ED6-4FB9-9D71-B770013A22BD}" type="presParOf" srcId="{D1DA0F30-4B14-4C63-8F8C-091C8DD075CC}" destId="{78309E36-22D4-4520-BAE8-B3CFB44C5C8F}" srcOrd="5" destOrd="0" presId="urn:microsoft.com/office/officeart/2008/layout/VerticalCurvedList"/>
    <dgm:cxn modelId="{4EFAF86E-039F-4C0F-9135-8EC64C6C13D5}" type="presParOf" srcId="{D1DA0F30-4B14-4C63-8F8C-091C8DD075CC}" destId="{7DCF017A-63E5-4B62-B1FD-9E6CC3367200}" srcOrd="6" destOrd="0" presId="urn:microsoft.com/office/officeart/2008/layout/VerticalCurvedList"/>
    <dgm:cxn modelId="{1F223F20-CE36-47D4-9CAE-E09D50DFEC72}" type="presParOf" srcId="{7DCF017A-63E5-4B62-B1FD-9E6CC3367200}" destId="{EC303B72-9F9E-4186-8EBA-0EEA2B6EB234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52E841E-CEDD-46D7-A210-9A407A616C4B}">
      <dsp:nvSpPr>
        <dsp:cNvPr id="0" name=""/>
        <dsp:cNvSpPr/>
      </dsp:nvSpPr>
      <dsp:spPr>
        <a:xfrm rot="10800000">
          <a:off x="1994264" y="5260"/>
          <a:ext cx="6316751" cy="1612814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6" tIns="209550" rIns="391160" bIns="209550" numCol="1" spcCol="1270" anchor="ctr" anchorCtr="0">
          <a:noAutofit/>
        </a:bodyPr>
        <a:lstStyle/>
        <a:p>
          <a:pPr marL="0" lvl="0" indent="0" algn="ctr" defTabSz="24447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5500" kern="1200"/>
            <a:t>النظام الثنائي </a:t>
          </a:r>
          <a:endParaRPr lang="ar-PS" sz="5500" kern="1200"/>
        </a:p>
      </dsp:txBody>
      <dsp:txXfrm rot="10800000">
        <a:off x="2397467" y="5260"/>
        <a:ext cx="5913548" cy="1612814"/>
      </dsp:txXfrm>
    </dsp:sp>
    <dsp:sp modelId="{087297F0-E2A3-4A36-B27E-F08E36B84107}">
      <dsp:nvSpPr>
        <dsp:cNvPr id="0" name=""/>
        <dsp:cNvSpPr/>
      </dsp:nvSpPr>
      <dsp:spPr>
        <a:xfrm>
          <a:off x="1187857" y="5260"/>
          <a:ext cx="1612814" cy="1612814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040FD81-332B-4037-9B62-00AA4E0F602F}">
      <dsp:nvSpPr>
        <dsp:cNvPr id="0" name=""/>
        <dsp:cNvSpPr/>
      </dsp:nvSpPr>
      <dsp:spPr>
        <a:xfrm rot="10800000">
          <a:off x="1994264" y="2099511"/>
          <a:ext cx="6316751" cy="1612814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6" tIns="209550" rIns="391160" bIns="209550" numCol="1" spcCol="1270" anchor="ctr" anchorCtr="0">
          <a:noAutofit/>
        </a:bodyPr>
        <a:lstStyle/>
        <a:p>
          <a:pPr marL="0" lvl="0" indent="0" algn="ctr" defTabSz="24447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5500" kern="1200"/>
            <a:t>النظام العشري </a:t>
          </a:r>
          <a:endParaRPr lang="ar-PS" sz="5500" kern="1200"/>
        </a:p>
      </dsp:txBody>
      <dsp:txXfrm rot="10800000">
        <a:off x="2397467" y="2099511"/>
        <a:ext cx="5913548" cy="1612814"/>
      </dsp:txXfrm>
    </dsp:sp>
    <dsp:sp modelId="{278DB84B-06BE-4B4D-AD6A-73A325AA3512}">
      <dsp:nvSpPr>
        <dsp:cNvPr id="0" name=""/>
        <dsp:cNvSpPr/>
      </dsp:nvSpPr>
      <dsp:spPr>
        <a:xfrm>
          <a:off x="1187857" y="2099511"/>
          <a:ext cx="1612814" cy="1612814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222116B-1BDA-4C4D-8D5F-3893955EC03E}">
      <dsp:nvSpPr>
        <dsp:cNvPr id="0" name=""/>
        <dsp:cNvSpPr/>
      </dsp:nvSpPr>
      <dsp:spPr>
        <a:xfrm rot="10800000">
          <a:off x="1994264" y="4193763"/>
          <a:ext cx="6316751" cy="1612814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6" tIns="209550" rIns="391160" bIns="209550" numCol="1" spcCol="1270" anchor="ctr" anchorCtr="0">
          <a:noAutofit/>
        </a:bodyPr>
        <a:lstStyle/>
        <a:p>
          <a:pPr marL="0" lvl="0" indent="0" algn="ctr" defTabSz="24447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5500" kern="1200"/>
            <a:t>النظام السادس عشري </a:t>
          </a:r>
          <a:endParaRPr lang="ar-PS" sz="5500" kern="1200"/>
        </a:p>
      </dsp:txBody>
      <dsp:txXfrm rot="10800000">
        <a:off x="2397467" y="4193763"/>
        <a:ext cx="5913548" cy="1612814"/>
      </dsp:txXfrm>
    </dsp:sp>
    <dsp:sp modelId="{2CFF6CD9-B4B1-453A-A725-DDC8B197760C}">
      <dsp:nvSpPr>
        <dsp:cNvPr id="0" name=""/>
        <dsp:cNvSpPr/>
      </dsp:nvSpPr>
      <dsp:spPr>
        <a:xfrm>
          <a:off x="1187857" y="4193763"/>
          <a:ext cx="1612814" cy="1612814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B41F4EC-9BF7-4A5A-9C98-9B50023C2EF1}">
      <dsp:nvSpPr>
        <dsp:cNvPr id="0" name=""/>
        <dsp:cNvSpPr/>
      </dsp:nvSpPr>
      <dsp:spPr>
        <a:xfrm>
          <a:off x="-6125176" y="-937410"/>
          <a:ext cx="7293488" cy="7293488"/>
        </a:xfrm>
        <a:prstGeom prst="blockArc">
          <a:avLst>
            <a:gd name="adj1" fmla="val 18900000"/>
            <a:gd name="adj2" fmla="val 2700000"/>
            <a:gd name="adj3" fmla="val 296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D12C3BB-0A8A-4E9C-AB74-C19B7FA72B1A}">
      <dsp:nvSpPr>
        <dsp:cNvPr id="0" name=""/>
        <dsp:cNvSpPr/>
      </dsp:nvSpPr>
      <dsp:spPr>
        <a:xfrm>
          <a:off x="752110" y="541866"/>
          <a:ext cx="7301111" cy="108373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60213" tIns="149860" rIns="149860" bIns="149860" numCol="1" spcCol="1270" anchor="ctr" anchorCtr="0">
          <a:noAutofit/>
        </a:bodyPr>
        <a:lstStyle/>
        <a:p>
          <a:pPr marL="0" lvl="0" indent="0" algn="l" defTabSz="2622550" rtl="1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ar-SA" sz="5900" kern="1200" dirty="0"/>
            <a:t>النظام الثنائي </a:t>
          </a:r>
          <a:endParaRPr lang="ar-PS" sz="5900" kern="1200" dirty="0"/>
        </a:p>
      </dsp:txBody>
      <dsp:txXfrm>
        <a:off x="752110" y="541866"/>
        <a:ext cx="7301111" cy="1083733"/>
      </dsp:txXfrm>
    </dsp:sp>
    <dsp:sp modelId="{3DCCAA4C-042C-4503-8D15-FBD1B3A9A219}">
      <dsp:nvSpPr>
        <dsp:cNvPr id="0" name=""/>
        <dsp:cNvSpPr/>
      </dsp:nvSpPr>
      <dsp:spPr>
        <a:xfrm>
          <a:off x="74777" y="406400"/>
          <a:ext cx="1354666" cy="135466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p3d z="57200" extrusionH="600" contourW="3000">
          <a:bevelT w="48600" h="18600" prst="relaxedInset"/>
          <a:bevelB w="48600" h="8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2E216AC-FC6D-4431-8AD1-FC33D861AC9C}">
      <dsp:nvSpPr>
        <dsp:cNvPr id="0" name=""/>
        <dsp:cNvSpPr/>
      </dsp:nvSpPr>
      <dsp:spPr>
        <a:xfrm>
          <a:off x="1146048" y="2167466"/>
          <a:ext cx="6907174" cy="108373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60213" tIns="149860" rIns="149860" bIns="149860" numCol="1" spcCol="1270" anchor="ctr" anchorCtr="0">
          <a:noAutofit/>
        </a:bodyPr>
        <a:lstStyle/>
        <a:p>
          <a:pPr marL="0" lvl="0" indent="0" algn="l" defTabSz="2622550" rtl="1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ar-SA" sz="5900" kern="1200" dirty="0"/>
            <a:t>النظام العشري </a:t>
          </a:r>
          <a:endParaRPr lang="ar-PS" sz="5900" kern="1200" dirty="0"/>
        </a:p>
      </dsp:txBody>
      <dsp:txXfrm>
        <a:off x="1146048" y="2167466"/>
        <a:ext cx="6907174" cy="1083733"/>
      </dsp:txXfrm>
    </dsp:sp>
    <dsp:sp modelId="{4221E265-7D3B-408D-97E6-7434F9529517}">
      <dsp:nvSpPr>
        <dsp:cNvPr id="0" name=""/>
        <dsp:cNvSpPr/>
      </dsp:nvSpPr>
      <dsp:spPr>
        <a:xfrm>
          <a:off x="468714" y="2032000"/>
          <a:ext cx="1354666" cy="135466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p3d z="57200" extrusionH="600" contourW="3000">
          <a:bevelT w="48600" h="18600" prst="relaxedInset"/>
          <a:bevelB w="48600" h="8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8309E36-22D4-4520-BAE8-B3CFB44C5C8F}">
      <dsp:nvSpPr>
        <dsp:cNvPr id="0" name=""/>
        <dsp:cNvSpPr/>
      </dsp:nvSpPr>
      <dsp:spPr>
        <a:xfrm>
          <a:off x="752110" y="3793066"/>
          <a:ext cx="7301111" cy="108373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60213" tIns="149860" rIns="149860" bIns="149860" numCol="1" spcCol="1270" anchor="ctr" anchorCtr="0">
          <a:noAutofit/>
        </a:bodyPr>
        <a:lstStyle/>
        <a:p>
          <a:pPr marL="0" lvl="0" indent="0" algn="l" defTabSz="2622550" rtl="1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ar-SA" sz="5900" kern="1200" dirty="0"/>
            <a:t>النظام السادس عشري </a:t>
          </a:r>
          <a:endParaRPr lang="ar-PS" sz="5900" kern="1200" dirty="0"/>
        </a:p>
      </dsp:txBody>
      <dsp:txXfrm>
        <a:off x="752110" y="3793066"/>
        <a:ext cx="7301111" cy="1083733"/>
      </dsp:txXfrm>
    </dsp:sp>
    <dsp:sp modelId="{EC303B72-9F9E-4186-8EBA-0EEA2B6EB234}">
      <dsp:nvSpPr>
        <dsp:cNvPr id="0" name=""/>
        <dsp:cNvSpPr/>
      </dsp:nvSpPr>
      <dsp:spPr>
        <a:xfrm>
          <a:off x="74777" y="3657600"/>
          <a:ext cx="1354666" cy="135466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p3d z="57200" extrusionH="600" contourW="3000">
          <a:bevelT w="48600" h="18600" prst="relaxedInset"/>
          <a:bevelB w="48600" h="8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08206F-C9C9-AC2B-D6FF-381B811E1C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ar-P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7175375-9D2C-243F-0A73-8D02345A51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ar-P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1DC3A1-B6BD-9B0F-6A95-A261E413DE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3C29F-618B-4BF8-920E-2808FC76FBB8}" type="datetimeFigureOut">
              <a:rPr lang="ar-PS" smtClean="0"/>
              <a:t>21/11/2023</a:t>
            </a:fld>
            <a:endParaRPr lang="ar-P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1D05DB-8439-9904-222F-7808D031A5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P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527EE8-9F4C-C629-CD6A-8649FD335D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1F00C-9C6C-49D1-B701-D22B845FB6CB}" type="slidenum">
              <a:rPr lang="ar-PS" smtClean="0"/>
              <a:t>‹#›</a:t>
            </a:fld>
            <a:endParaRPr lang="ar-PS"/>
          </a:p>
        </p:txBody>
      </p:sp>
    </p:spTree>
    <p:extLst>
      <p:ext uri="{BB962C8B-B14F-4D97-AF65-F5344CB8AC3E}">
        <p14:creationId xmlns:p14="http://schemas.microsoft.com/office/powerpoint/2010/main" val="38371572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A43397-A777-9D0A-6C16-68232A9663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P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01DD74-EB74-4306-D843-61441414F8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P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A0D181-ABCC-AB18-794E-4701B6CB39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3C29F-618B-4BF8-920E-2808FC76FBB8}" type="datetimeFigureOut">
              <a:rPr lang="ar-PS" smtClean="0"/>
              <a:t>21/11/2023</a:t>
            </a:fld>
            <a:endParaRPr lang="ar-P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65E9AA-1E82-AEE1-2A50-C3C7A91B6E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P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800642-8B25-A422-70ED-D61611396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1F00C-9C6C-49D1-B701-D22B845FB6CB}" type="slidenum">
              <a:rPr lang="ar-PS" smtClean="0"/>
              <a:t>‹#›</a:t>
            </a:fld>
            <a:endParaRPr lang="ar-PS"/>
          </a:p>
        </p:txBody>
      </p:sp>
    </p:spTree>
    <p:extLst>
      <p:ext uri="{BB962C8B-B14F-4D97-AF65-F5344CB8AC3E}">
        <p14:creationId xmlns:p14="http://schemas.microsoft.com/office/powerpoint/2010/main" val="30529061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76148D0-57B6-5DDD-B93D-2BC2BF1AF6D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ar-P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4C96863-735A-A5E2-FDB1-1043F08C45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P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EE265C-453A-A9DA-2DDD-CA1526CE92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3C29F-618B-4BF8-920E-2808FC76FBB8}" type="datetimeFigureOut">
              <a:rPr lang="ar-PS" smtClean="0"/>
              <a:t>21/11/2023</a:t>
            </a:fld>
            <a:endParaRPr lang="ar-P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513FD4-D1EB-29CC-E5B5-9763B04F38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P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A3138A-6B48-5A74-0177-D0F5D1709E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1F00C-9C6C-49D1-B701-D22B845FB6CB}" type="slidenum">
              <a:rPr lang="ar-PS" smtClean="0"/>
              <a:t>‹#›</a:t>
            </a:fld>
            <a:endParaRPr lang="ar-PS"/>
          </a:p>
        </p:txBody>
      </p:sp>
    </p:spTree>
    <p:extLst>
      <p:ext uri="{BB962C8B-B14F-4D97-AF65-F5344CB8AC3E}">
        <p14:creationId xmlns:p14="http://schemas.microsoft.com/office/powerpoint/2010/main" val="10600496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49E341-4ABC-7DCA-F367-4189E615A7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P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743D38-D8F8-90E9-E317-D55F081E3B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P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6CFD52-E153-8006-8834-363CB89259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3C29F-618B-4BF8-920E-2808FC76FBB8}" type="datetimeFigureOut">
              <a:rPr lang="ar-PS" smtClean="0"/>
              <a:t>21/11/2023</a:t>
            </a:fld>
            <a:endParaRPr lang="ar-P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9CD25E-D54A-7D82-B17B-2775CC1D69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P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CFA142-4453-9054-CEEF-37CB01145A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1F00C-9C6C-49D1-B701-D22B845FB6CB}" type="slidenum">
              <a:rPr lang="ar-PS" smtClean="0"/>
              <a:t>‹#›</a:t>
            </a:fld>
            <a:endParaRPr lang="ar-PS"/>
          </a:p>
        </p:txBody>
      </p:sp>
    </p:spTree>
    <p:extLst>
      <p:ext uri="{BB962C8B-B14F-4D97-AF65-F5344CB8AC3E}">
        <p14:creationId xmlns:p14="http://schemas.microsoft.com/office/powerpoint/2010/main" val="2610343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9C11D7-63EA-AA53-9E9D-44BED7AE91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ar-P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56F274-A53F-8D4B-1E14-2E6D182341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5C4447-BE67-C6F6-0377-47AEBAD517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3C29F-618B-4BF8-920E-2808FC76FBB8}" type="datetimeFigureOut">
              <a:rPr lang="ar-PS" smtClean="0"/>
              <a:t>21/11/2023</a:t>
            </a:fld>
            <a:endParaRPr lang="ar-P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45F860-8273-AEF2-271D-0274989546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P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B05FD1-DBA1-1FCC-332C-B393593642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1F00C-9C6C-49D1-B701-D22B845FB6CB}" type="slidenum">
              <a:rPr lang="ar-PS" smtClean="0"/>
              <a:t>‹#›</a:t>
            </a:fld>
            <a:endParaRPr lang="ar-PS"/>
          </a:p>
        </p:txBody>
      </p:sp>
    </p:spTree>
    <p:extLst>
      <p:ext uri="{BB962C8B-B14F-4D97-AF65-F5344CB8AC3E}">
        <p14:creationId xmlns:p14="http://schemas.microsoft.com/office/powerpoint/2010/main" val="37963555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7DA4ED-D28A-B708-C8CC-B6AE20E420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P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24A9A3-5E6D-470B-4845-468A29EE81D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P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442F41-232E-E6E8-08F3-F250260713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P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7CE897-ECC7-8138-E4E9-B23E0B6991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3C29F-618B-4BF8-920E-2808FC76FBB8}" type="datetimeFigureOut">
              <a:rPr lang="ar-PS" smtClean="0"/>
              <a:t>21/11/2023</a:t>
            </a:fld>
            <a:endParaRPr lang="ar-P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C703C0-CF2C-32D4-95AB-8FB2035721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P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C3E2D2-B585-DF1D-0F38-553D51E547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1F00C-9C6C-49D1-B701-D22B845FB6CB}" type="slidenum">
              <a:rPr lang="ar-PS" smtClean="0"/>
              <a:t>‹#›</a:t>
            </a:fld>
            <a:endParaRPr lang="ar-PS"/>
          </a:p>
        </p:txBody>
      </p:sp>
    </p:spTree>
    <p:extLst>
      <p:ext uri="{BB962C8B-B14F-4D97-AF65-F5344CB8AC3E}">
        <p14:creationId xmlns:p14="http://schemas.microsoft.com/office/powerpoint/2010/main" val="19783517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3A1E67-B580-D249-9346-09633EF214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ar-P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8D26D4-0E9A-2CEB-FB68-510D0E0DA0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B85FA09-99B3-5CAB-D252-F5AD8F10D1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P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B4A09AA-F6B5-B0EB-22BF-B74FDB9F4E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B9E084D-830C-652C-DCBD-8A1A815C81B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P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5E2CD60-BC1F-C7CA-4B6B-8CAE7F8CD9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3C29F-618B-4BF8-920E-2808FC76FBB8}" type="datetimeFigureOut">
              <a:rPr lang="ar-PS" smtClean="0"/>
              <a:t>21/11/2023</a:t>
            </a:fld>
            <a:endParaRPr lang="ar-P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6B4B6AB-CA05-1B66-A9D8-45D88A0F51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P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B2C32A8-4818-9837-9AC6-F25C991C42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1F00C-9C6C-49D1-B701-D22B845FB6CB}" type="slidenum">
              <a:rPr lang="ar-PS" smtClean="0"/>
              <a:t>‹#›</a:t>
            </a:fld>
            <a:endParaRPr lang="ar-PS"/>
          </a:p>
        </p:txBody>
      </p:sp>
    </p:spTree>
    <p:extLst>
      <p:ext uri="{BB962C8B-B14F-4D97-AF65-F5344CB8AC3E}">
        <p14:creationId xmlns:p14="http://schemas.microsoft.com/office/powerpoint/2010/main" val="26593704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041671-4A22-210D-1557-3211DF5336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P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1734F56-027D-190E-06EC-E62A4CFE7E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3C29F-618B-4BF8-920E-2808FC76FBB8}" type="datetimeFigureOut">
              <a:rPr lang="ar-PS" smtClean="0"/>
              <a:t>21/11/2023</a:t>
            </a:fld>
            <a:endParaRPr lang="ar-P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483CF13-4B65-0E2D-6650-0294126C6B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P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743B405-2F06-6F51-5D9E-756969C8FD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1F00C-9C6C-49D1-B701-D22B845FB6CB}" type="slidenum">
              <a:rPr lang="ar-PS" smtClean="0"/>
              <a:t>‹#›</a:t>
            </a:fld>
            <a:endParaRPr lang="ar-PS"/>
          </a:p>
        </p:txBody>
      </p:sp>
    </p:spTree>
    <p:extLst>
      <p:ext uri="{BB962C8B-B14F-4D97-AF65-F5344CB8AC3E}">
        <p14:creationId xmlns:p14="http://schemas.microsoft.com/office/powerpoint/2010/main" val="16985294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56EA76F-EDB3-F533-F990-E4EBA11849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3C29F-618B-4BF8-920E-2808FC76FBB8}" type="datetimeFigureOut">
              <a:rPr lang="ar-PS" smtClean="0"/>
              <a:t>21/11/2023</a:t>
            </a:fld>
            <a:endParaRPr lang="ar-P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C4C519B-DDA5-CC00-0BAE-CEC3EDDB2D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P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97D9A8-551D-2BC8-20F5-4CE5EB91E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1F00C-9C6C-49D1-B701-D22B845FB6CB}" type="slidenum">
              <a:rPr lang="ar-PS" smtClean="0"/>
              <a:t>‹#›</a:t>
            </a:fld>
            <a:endParaRPr lang="ar-PS"/>
          </a:p>
        </p:txBody>
      </p:sp>
    </p:spTree>
    <p:extLst>
      <p:ext uri="{BB962C8B-B14F-4D97-AF65-F5344CB8AC3E}">
        <p14:creationId xmlns:p14="http://schemas.microsoft.com/office/powerpoint/2010/main" val="20306333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C66EE8-09CC-9BCC-770D-9B37721B4C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ar-P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209EDC-ECCC-BE7C-D9C8-A0A5587F3A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P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A78B6C-06D1-A1BA-489B-80C440870E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648810-B08E-6BE1-0276-FD79C9840A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3C29F-618B-4BF8-920E-2808FC76FBB8}" type="datetimeFigureOut">
              <a:rPr lang="ar-PS" smtClean="0"/>
              <a:t>21/11/2023</a:t>
            </a:fld>
            <a:endParaRPr lang="ar-P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3922D4-94FF-43B9-71E8-C2A490B89C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P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7B0CAA-96CB-7D05-C886-7B281DD3DF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1F00C-9C6C-49D1-B701-D22B845FB6CB}" type="slidenum">
              <a:rPr lang="ar-PS" smtClean="0"/>
              <a:t>‹#›</a:t>
            </a:fld>
            <a:endParaRPr lang="ar-PS"/>
          </a:p>
        </p:txBody>
      </p:sp>
    </p:spTree>
    <p:extLst>
      <p:ext uri="{BB962C8B-B14F-4D97-AF65-F5344CB8AC3E}">
        <p14:creationId xmlns:p14="http://schemas.microsoft.com/office/powerpoint/2010/main" val="816068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7AE6BB-8187-7D30-DD70-86401016CC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ar-P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042BBFF-3569-EFEC-B732-6E8515ADE93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P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F051C1-C1D3-B6BC-476A-5802AF07F9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5AFF6D-3F0F-0338-73E1-BB11242412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3C29F-618B-4BF8-920E-2808FC76FBB8}" type="datetimeFigureOut">
              <a:rPr lang="ar-PS" smtClean="0"/>
              <a:t>21/11/2023</a:t>
            </a:fld>
            <a:endParaRPr lang="ar-P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0138B5-4452-EF32-21BB-1A55A71EB3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P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4A9D34-9866-62DD-5691-89E272BFBA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1F00C-9C6C-49D1-B701-D22B845FB6CB}" type="slidenum">
              <a:rPr lang="ar-PS" smtClean="0"/>
              <a:t>‹#›</a:t>
            </a:fld>
            <a:endParaRPr lang="ar-PS"/>
          </a:p>
        </p:txBody>
      </p:sp>
    </p:spTree>
    <p:extLst>
      <p:ext uri="{BB962C8B-B14F-4D97-AF65-F5344CB8AC3E}">
        <p14:creationId xmlns:p14="http://schemas.microsoft.com/office/powerpoint/2010/main" val="35676977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764A926-1CA6-4F97-FA60-8260F70F97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ar-P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3F0A35-C54C-F497-40BE-27D9630A09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P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BF6D53-11F2-FCDD-2F58-E0B8E290EE3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C3C29F-618B-4BF8-920E-2808FC76FBB8}" type="datetimeFigureOut">
              <a:rPr lang="ar-PS" smtClean="0"/>
              <a:t>21/11/2023</a:t>
            </a:fld>
            <a:endParaRPr lang="ar-P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4756EC-B745-BB6E-B23C-2C2EFCC9E9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P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E410BF-6D7A-210D-CD95-8123CC13B5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11F00C-9C6C-49D1-B701-D22B845FB6CB}" type="slidenum">
              <a:rPr lang="ar-PS" smtClean="0"/>
              <a:t>‹#›</a:t>
            </a:fld>
            <a:endParaRPr lang="ar-PS"/>
          </a:p>
        </p:txBody>
      </p:sp>
    </p:spTree>
    <p:extLst>
      <p:ext uri="{BB962C8B-B14F-4D97-AF65-F5344CB8AC3E}">
        <p14:creationId xmlns:p14="http://schemas.microsoft.com/office/powerpoint/2010/main" val="34413973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P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mp"/><Relationship Id="rId2" Type="http://schemas.openxmlformats.org/officeDocument/2006/relationships/image" Target="../media/image1.tmp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microsoft.com/office/2017/06/relationships/model3d" Target="../media/model3d1.glb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publicdomainpictures.net/view-image.php?image=151421&amp;picture=lemur-of-madagascar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4ABF15-C9A7-3C6B-68B0-1A584FA302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/>
          <a:lstStyle/>
          <a:p>
            <a:r>
              <a:rPr lang="ar-SA" dirty="0"/>
              <a:t>جامعة فلسطين التقنية خضوري فرع رام الله </a:t>
            </a:r>
            <a:endParaRPr lang="ar-P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8DE8927-187C-3E7E-F18F-FF3051535F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/>
          <a:p>
            <a:r>
              <a:rPr lang="ar-SA" dirty="0"/>
              <a:t>مهارات الحاسوب </a:t>
            </a:r>
          </a:p>
          <a:p>
            <a:r>
              <a:rPr lang="ar-SA" dirty="0"/>
              <a:t>د.انس ابو حسان</a:t>
            </a:r>
            <a:endParaRPr lang="ar-PS" dirty="0"/>
          </a:p>
        </p:txBody>
      </p:sp>
    </p:spTree>
    <p:extLst>
      <p:ext uri="{BB962C8B-B14F-4D97-AF65-F5344CB8AC3E}">
        <p14:creationId xmlns:p14="http://schemas.microsoft.com/office/powerpoint/2010/main" val="5995900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B3CE92-D401-5835-53A8-5A19EFA33D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pPr algn="r" rtl="1"/>
            <a:r>
              <a:rPr lang="ar-SA" sz="4800" dirty="0"/>
              <a:t>انظمة</a:t>
            </a:r>
            <a:r>
              <a:rPr lang="ar-SA" sz="4800" spc="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ar-SA" sz="4800" dirty="0"/>
              <a:t>العد</a:t>
            </a:r>
            <a:r>
              <a:rPr lang="ar-SA" sz="4800" spc="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ar-PS" sz="4800" spc="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6E19D3-595B-7ACE-5636-4EFE21B9FB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 anchor="ctr"/>
          <a:lstStyle/>
          <a:p>
            <a:pPr algn="r" rtl="1">
              <a:lnSpc>
                <a:spcPct val="200000"/>
              </a:lnSpc>
              <a:buFont typeface="Wingdings" panose="05000000000000000000" pitchFamily="2" charset="2"/>
              <a:buChar char="q"/>
            </a:pPr>
            <a:r>
              <a:rPr lang="ar-SA" dirty="0"/>
              <a:t>النظام الثنائي </a:t>
            </a:r>
          </a:p>
          <a:p>
            <a:pPr algn="r" rtl="1">
              <a:lnSpc>
                <a:spcPct val="200000"/>
              </a:lnSpc>
              <a:buFont typeface="Wingdings" panose="05000000000000000000" pitchFamily="2" charset="2"/>
              <a:buChar char="q"/>
            </a:pPr>
            <a:r>
              <a:rPr lang="ar-SA" dirty="0"/>
              <a:t>النظام العشري </a:t>
            </a:r>
          </a:p>
          <a:p>
            <a:pPr algn="r" rtl="1">
              <a:lnSpc>
                <a:spcPct val="200000"/>
              </a:lnSpc>
              <a:buFont typeface="Wingdings" panose="05000000000000000000" pitchFamily="2" charset="2"/>
              <a:buChar char="q"/>
            </a:pPr>
            <a:r>
              <a:rPr lang="ar-SA" dirty="0"/>
              <a:t>النظام السادس عشري </a:t>
            </a:r>
            <a:endParaRPr lang="ar-PS" dirty="0"/>
          </a:p>
        </p:txBody>
      </p:sp>
      <p:sp>
        <p:nvSpPr>
          <p:cNvPr id="6" name="Action Button: Go Back or Previous 5">
            <a:hlinkClick r:id="" action="ppaction://hlinkshowjump?jump=previousslide" highlightClick="1">
              <a:snd r:embed="rId2" name="coin.wav"/>
            </a:hlinkClick>
            <a:extLst>
              <a:ext uri="{FF2B5EF4-FFF2-40B4-BE49-F238E27FC236}">
                <a16:creationId xmlns:a16="http://schemas.microsoft.com/office/drawing/2014/main" id="{C473E9DB-947C-CF0B-CD42-E9ECEE6A17D8}"/>
              </a:ext>
            </a:extLst>
          </p:cNvPr>
          <p:cNvSpPr/>
          <p:nvPr/>
        </p:nvSpPr>
        <p:spPr>
          <a:xfrm>
            <a:off x="838200" y="6225086"/>
            <a:ext cx="677091" cy="535577"/>
          </a:xfrm>
          <a:prstGeom prst="actionButtonBackPreviou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PS"/>
          </a:p>
        </p:txBody>
      </p:sp>
      <p:sp>
        <p:nvSpPr>
          <p:cNvPr id="7" name="Action Button: Go Forward or Next 6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2221484B-E06E-B4D3-E123-3A5AFA640552}"/>
              </a:ext>
            </a:extLst>
          </p:cNvPr>
          <p:cNvSpPr/>
          <p:nvPr/>
        </p:nvSpPr>
        <p:spPr>
          <a:xfrm>
            <a:off x="1632857" y="6225086"/>
            <a:ext cx="640080" cy="535578"/>
          </a:xfrm>
          <a:prstGeom prst="actionButtonForwardNex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PS"/>
          </a:p>
        </p:txBody>
      </p:sp>
    </p:spTree>
    <p:extLst>
      <p:ext uri="{BB962C8B-B14F-4D97-AF65-F5344CB8AC3E}">
        <p14:creationId xmlns:p14="http://schemas.microsoft.com/office/powerpoint/2010/main" val="23623778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77E6B0-1095-7769-D535-71B1255F10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4"/>
            <a:ext cx="729343" cy="5811837"/>
          </a:xfrm>
          <a:solidFill>
            <a:schemeClr val="accent3">
              <a:lumMod val="40000"/>
              <a:lumOff val="60000"/>
            </a:schemeClr>
          </a:solidFill>
        </p:spPr>
        <p:txBody>
          <a:bodyPr vert="vert">
            <a:normAutofit fontScale="90000"/>
          </a:bodyPr>
          <a:lstStyle/>
          <a:p>
            <a:pPr algn="ctr"/>
            <a:r>
              <a:rPr lang="ar-SA" dirty="0"/>
              <a:t>انظمة العد</a:t>
            </a:r>
            <a:endParaRPr lang="ar-PS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6F15C01F-5805-E18C-24E9-D5731A14A32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27425358"/>
              </p:ext>
            </p:extLst>
          </p:nvPr>
        </p:nvGraphicFramePr>
        <p:xfrm>
          <a:off x="1854926" y="365125"/>
          <a:ext cx="9498874" cy="58118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6189080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740C0B-6DDA-4F68-02B5-F3A8C53790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P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F22640-C6DC-F507-7CA1-3B80A44662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PS" dirty="0"/>
          </a:p>
        </p:txBody>
      </p:sp>
      <p:sp>
        <p:nvSpPr>
          <p:cNvPr id="4" name="Diamond 3">
            <a:extLst>
              <a:ext uri="{FF2B5EF4-FFF2-40B4-BE49-F238E27FC236}">
                <a16:creationId xmlns:a16="http://schemas.microsoft.com/office/drawing/2014/main" id="{6BC9D535-D4E3-4389-4008-B772E72A4DEA}"/>
              </a:ext>
            </a:extLst>
          </p:cNvPr>
          <p:cNvSpPr/>
          <p:nvPr/>
        </p:nvSpPr>
        <p:spPr>
          <a:xfrm>
            <a:off x="5246914" y="2168434"/>
            <a:ext cx="1698172" cy="1371600"/>
          </a:xfrm>
          <a:prstGeom prst="diamond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dirty="0"/>
              <a:t>غفف</a:t>
            </a:r>
            <a:endParaRPr lang="ar-PS" dirty="0"/>
          </a:p>
        </p:txBody>
      </p:sp>
      <p:sp>
        <p:nvSpPr>
          <p:cNvPr id="5" name="Diamond 4">
            <a:extLst>
              <a:ext uri="{FF2B5EF4-FFF2-40B4-BE49-F238E27FC236}">
                <a16:creationId xmlns:a16="http://schemas.microsoft.com/office/drawing/2014/main" id="{80E613F4-34D4-E789-6468-8BE08A922CB2}"/>
              </a:ext>
            </a:extLst>
          </p:cNvPr>
          <p:cNvSpPr/>
          <p:nvPr/>
        </p:nvSpPr>
        <p:spPr>
          <a:xfrm>
            <a:off x="6945086" y="2168434"/>
            <a:ext cx="1698172" cy="1371600"/>
          </a:xfrm>
          <a:prstGeom prst="diamond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PS"/>
          </a:p>
        </p:txBody>
      </p:sp>
      <p:sp>
        <p:nvSpPr>
          <p:cNvPr id="6" name="Diamond 5">
            <a:extLst>
              <a:ext uri="{FF2B5EF4-FFF2-40B4-BE49-F238E27FC236}">
                <a16:creationId xmlns:a16="http://schemas.microsoft.com/office/drawing/2014/main" id="{1930F5F8-82A3-26DD-5520-5F5BE1155D46}"/>
              </a:ext>
            </a:extLst>
          </p:cNvPr>
          <p:cNvSpPr/>
          <p:nvPr/>
        </p:nvSpPr>
        <p:spPr>
          <a:xfrm>
            <a:off x="3548742" y="2168434"/>
            <a:ext cx="1698172" cy="1371600"/>
          </a:xfrm>
          <a:prstGeom prst="diamond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dirty="0"/>
              <a:t>فقغف</a:t>
            </a:r>
            <a:endParaRPr lang="ar-PS" dirty="0"/>
          </a:p>
        </p:txBody>
      </p:sp>
      <p:sp>
        <p:nvSpPr>
          <p:cNvPr id="8" name="Diamond 7">
            <a:extLst>
              <a:ext uri="{FF2B5EF4-FFF2-40B4-BE49-F238E27FC236}">
                <a16:creationId xmlns:a16="http://schemas.microsoft.com/office/drawing/2014/main" id="{52924963-F6DA-90FF-170B-A8163C521D2C}"/>
              </a:ext>
            </a:extLst>
          </p:cNvPr>
          <p:cNvSpPr/>
          <p:nvPr/>
        </p:nvSpPr>
        <p:spPr>
          <a:xfrm>
            <a:off x="5246914" y="3540034"/>
            <a:ext cx="1698172" cy="1371600"/>
          </a:xfrm>
          <a:prstGeom prst="diamond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PS"/>
          </a:p>
        </p:txBody>
      </p:sp>
      <p:sp>
        <p:nvSpPr>
          <p:cNvPr id="9" name="Diamond 8">
            <a:extLst>
              <a:ext uri="{FF2B5EF4-FFF2-40B4-BE49-F238E27FC236}">
                <a16:creationId xmlns:a16="http://schemas.microsoft.com/office/drawing/2014/main" id="{4E8B7FB6-9E5F-BE29-2D24-5E6991293FB6}"/>
              </a:ext>
            </a:extLst>
          </p:cNvPr>
          <p:cNvSpPr/>
          <p:nvPr/>
        </p:nvSpPr>
        <p:spPr>
          <a:xfrm>
            <a:off x="6945086" y="3540034"/>
            <a:ext cx="1698172" cy="1371600"/>
          </a:xfrm>
          <a:prstGeom prst="diamond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PS"/>
          </a:p>
        </p:txBody>
      </p:sp>
      <p:sp>
        <p:nvSpPr>
          <p:cNvPr id="10" name="Diamond 9">
            <a:extLst>
              <a:ext uri="{FF2B5EF4-FFF2-40B4-BE49-F238E27FC236}">
                <a16:creationId xmlns:a16="http://schemas.microsoft.com/office/drawing/2014/main" id="{3AAEF3C6-C9A7-CBE8-4763-1E2E75A31D79}"/>
              </a:ext>
            </a:extLst>
          </p:cNvPr>
          <p:cNvSpPr/>
          <p:nvPr/>
        </p:nvSpPr>
        <p:spPr>
          <a:xfrm>
            <a:off x="3548742" y="3540034"/>
            <a:ext cx="1698172" cy="1371600"/>
          </a:xfrm>
          <a:prstGeom prst="diamond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PS"/>
          </a:p>
        </p:txBody>
      </p:sp>
    </p:spTree>
    <p:extLst>
      <p:ext uri="{BB962C8B-B14F-4D97-AF65-F5344CB8AC3E}">
        <p14:creationId xmlns:p14="http://schemas.microsoft.com/office/powerpoint/2010/main" val="14477308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DC2CE9-F3BA-E4C9-81E8-F16BE6ABCA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P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15D9D7-2A40-B073-AC70-3387E822F9CD}"/>
              </a:ext>
            </a:extLst>
          </p:cNvPr>
          <p:cNvSpPr>
            <a:spLocks noGrp="1"/>
          </p:cNvSpPr>
          <p:nvPr>
            <p:ph idx="1"/>
          </p:nvPr>
        </p:nvSpPr>
        <p:spPr>
          <a:ln>
            <a:solidFill>
              <a:schemeClr val="bg2">
                <a:lumMod val="25000"/>
              </a:schemeClr>
            </a:solidFill>
          </a:ln>
        </p:spPr>
        <p:txBody>
          <a:bodyPr/>
          <a:lstStyle/>
          <a:p>
            <a:endParaRPr lang="ar-PS" dirty="0"/>
          </a:p>
        </p:txBody>
      </p:sp>
      <p:sp>
        <p:nvSpPr>
          <p:cNvPr id="6" name="Hexagon 5">
            <a:extLst>
              <a:ext uri="{FF2B5EF4-FFF2-40B4-BE49-F238E27FC236}">
                <a16:creationId xmlns:a16="http://schemas.microsoft.com/office/drawing/2014/main" id="{12427BC4-EBCB-E315-CCFB-23E92BEAEF18}"/>
              </a:ext>
            </a:extLst>
          </p:cNvPr>
          <p:cNvSpPr/>
          <p:nvPr/>
        </p:nvSpPr>
        <p:spPr>
          <a:xfrm>
            <a:off x="4672149" y="2723358"/>
            <a:ext cx="1097280" cy="1293222"/>
          </a:xfrm>
          <a:prstGeom prst="hexagon">
            <a:avLst/>
          </a:prstGeom>
          <a:solidFill>
            <a:srgbClr val="FF0000"/>
          </a:solidFill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PS"/>
          </a:p>
        </p:txBody>
      </p:sp>
      <p:sp>
        <p:nvSpPr>
          <p:cNvPr id="4" name="Hexagon 3">
            <a:extLst>
              <a:ext uri="{FF2B5EF4-FFF2-40B4-BE49-F238E27FC236}">
                <a16:creationId xmlns:a16="http://schemas.microsoft.com/office/drawing/2014/main" id="{D8D6003C-6AA8-87F6-E6D7-553C1BE487E1}"/>
              </a:ext>
            </a:extLst>
          </p:cNvPr>
          <p:cNvSpPr/>
          <p:nvPr/>
        </p:nvSpPr>
        <p:spPr>
          <a:xfrm>
            <a:off x="5220789" y="2373132"/>
            <a:ext cx="1097280" cy="1293222"/>
          </a:xfrm>
          <a:prstGeom prst="hexagon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PS"/>
          </a:p>
        </p:txBody>
      </p:sp>
      <p:sp>
        <p:nvSpPr>
          <p:cNvPr id="5" name="Hexagon 4">
            <a:extLst>
              <a:ext uri="{FF2B5EF4-FFF2-40B4-BE49-F238E27FC236}">
                <a16:creationId xmlns:a16="http://schemas.microsoft.com/office/drawing/2014/main" id="{15523434-C3F2-3FAC-D726-B9B6BC5D416E}"/>
              </a:ext>
            </a:extLst>
          </p:cNvPr>
          <p:cNvSpPr/>
          <p:nvPr/>
        </p:nvSpPr>
        <p:spPr>
          <a:xfrm>
            <a:off x="5769429" y="2723358"/>
            <a:ext cx="1097280" cy="1293222"/>
          </a:xfrm>
          <a:prstGeom prst="hexagon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PS"/>
          </a:p>
        </p:txBody>
      </p:sp>
    </p:spTree>
    <p:extLst>
      <p:ext uri="{BB962C8B-B14F-4D97-AF65-F5344CB8AC3E}">
        <p14:creationId xmlns:p14="http://schemas.microsoft.com/office/powerpoint/2010/main" val="33291856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84CE02-E908-5C3C-9E4A-EA275685AD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P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A05296C-ABBB-B620-5478-5AE5ED4DD0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606" y="1864813"/>
            <a:ext cx="4075459" cy="2419804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1D236BE-F3F2-083A-3533-2B031CAEF2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3171" y="1864813"/>
            <a:ext cx="2293732" cy="2079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36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BA0CB3-AAED-B8B9-FB82-EB1FBB96F6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PS"/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4" name="Content Placeholder 3" descr="Vintage movie camera">
                <a:extLst>
                  <a:ext uri="{FF2B5EF4-FFF2-40B4-BE49-F238E27FC236}">
                    <a16:creationId xmlns:a16="http://schemas.microsoft.com/office/drawing/2014/main" id="{41F437C1-3E19-5437-FABB-3AB45A4CAFC1}"/>
                  </a:ext>
                </a:extLst>
              </p:cNvPr>
              <p:cNvGraphicFramePr>
                <a:graphicFrameLocks noGrp="1" noChangeAspect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3688863868"/>
                  </p:ext>
                </p:extLst>
              </p:nvPr>
            </p:nvGraphicFramePr>
            <p:xfrm>
              <a:off x="4631947" y="1425320"/>
              <a:ext cx="2510091" cy="3479899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2510091" cy="3479899"/>
                    </a:xfrm>
                    <a:prstGeom prst="rect">
                      <a:avLst/>
                    </a:prstGeom>
                  </am3d:spPr>
                  <am3d:camera>
                    <am3d:pos x="0" y="0" z="59905177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75880" d="1000000"/>
                    <am3d:preTrans dx="0" dy="-12642992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2990632" ay="-1826693" az="-1859172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4164469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4" name="Content Placeholder 3" descr="Vintage movie camera">
                <a:extLst>
                  <a:ext uri="{FF2B5EF4-FFF2-40B4-BE49-F238E27FC236}">
                    <a16:creationId xmlns:a16="http://schemas.microsoft.com/office/drawing/2014/main" id="{41F437C1-3E19-5437-FABB-3AB45A4CAFC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631947" y="1425320"/>
                <a:ext cx="2510091" cy="3479899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4159432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0D197C-1FBD-9EFC-5D01-E7ED05E9F8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P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52D96A-0EDA-F79E-808F-E4BE1B7B72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826931" cy="4351338"/>
          </a:xfrm>
        </p:spPr>
        <p:txBody>
          <a:bodyPr>
            <a:normAutofit/>
          </a:bodyPr>
          <a:lstStyle/>
          <a:p>
            <a:pPr marL="0" indent="0" algn="r" rtl="1">
              <a:buNone/>
            </a:pPr>
            <a:endParaRPr lang="ar-SA" dirty="0"/>
          </a:p>
          <a:p>
            <a:pPr marL="0" indent="0" algn="r" rtl="1">
              <a:buNone/>
            </a:pPr>
            <a:endParaRPr lang="ar-PS" dirty="0"/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214DA5EC-CC1A-7658-97F4-C64E9F74794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82346012"/>
              </p:ext>
            </p:extLst>
          </p:nvPr>
        </p:nvGraphicFramePr>
        <p:xfrm>
          <a:off x="2187664" y="1825625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962066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47B27F-BE46-BC7D-8146-C937371064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PS"/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66FBB2C7-A756-B90F-5A2C-6EC461CF1BE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97615994"/>
              </p:ext>
            </p:extLst>
          </p:nvPr>
        </p:nvGraphicFramePr>
        <p:xfrm>
          <a:off x="838200" y="1825625"/>
          <a:ext cx="10515600" cy="1483360"/>
        </p:xfrm>
        <a:graphic>
          <a:graphicData uri="http://schemas.openxmlformats.org/drawingml/2006/table">
            <a:tbl>
              <a:tblPr rtl="1" firstRow="1" bandRow="1">
                <a:tableStyleId>{5940675A-B579-460E-94D1-54222C63F5DA}</a:tableStyleId>
              </a:tblPr>
              <a:tblGrid>
                <a:gridCol w="1752600">
                  <a:extLst>
                    <a:ext uri="{9D8B030D-6E8A-4147-A177-3AD203B41FA5}">
                      <a16:colId xmlns:a16="http://schemas.microsoft.com/office/drawing/2014/main" val="2604298497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1913193960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323048157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939636249"/>
                    </a:ext>
                  </a:extLst>
                </a:gridCol>
                <a:gridCol w="1260566">
                  <a:extLst>
                    <a:ext uri="{9D8B030D-6E8A-4147-A177-3AD203B41FA5}">
                      <a16:colId xmlns:a16="http://schemas.microsoft.com/office/drawing/2014/main" val="575471068"/>
                    </a:ext>
                  </a:extLst>
                </a:gridCol>
                <a:gridCol w="2244634">
                  <a:extLst>
                    <a:ext uri="{9D8B030D-6E8A-4147-A177-3AD203B41FA5}">
                      <a16:colId xmlns:a16="http://schemas.microsoft.com/office/drawing/2014/main" val="286122938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rtl="1"/>
                      <a:endParaRPr lang="ar-P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P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P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P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P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P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726261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endParaRPr lang="ar-PS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PS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PS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PS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PS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PS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258992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endParaRPr lang="ar-P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PS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PS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PS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PS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P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408926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endParaRPr lang="ar-PS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PS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PS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PS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PS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PS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243046509"/>
                  </a:ext>
                </a:extLst>
              </a:tr>
            </a:tbl>
          </a:graphicData>
        </a:graphic>
      </p:graphicFrame>
      <p:sp>
        <p:nvSpPr>
          <p:cNvPr id="4" name="Action Button: Go Home 3">
            <a:hlinkClick r:id="rId2" action="ppaction://hlinksldjump" highlightClick="1"/>
            <a:extLst>
              <a:ext uri="{FF2B5EF4-FFF2-40B4-BE49-F238E27FC236}">
                <a16:creationId xmlns:a16="http://schemas.microsoft.com/office/drawing/2014/main" id="{26CB6B36-9AA9-35D4-42EE-4407456BCA8E}"/>
              </a:ext>
            </a:extLst>
          </p:cNvPr>
          <p:cNvSpPr/>
          <p:nvPr/>
        </p:nvSpPr>
        <p:spPr>
          <a:xfrm>
            <a:off x="1162594" y="6322423"/>
            <a:ext cx="783772" cy="535577"/>
          </a:xfrm>
          <a:prstGeom prst="actionButtonHom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P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2E8B374-3C2F-CDC9-5833-99FB84BD03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838200" y="3549016"/>
            <a:ext cx="2591192" cy="171531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6708292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</TotalTime>
  <Words>41</Words>
  <Application>Microsoft Office PowerPoint</Application>
  <PresentationFormat>Widescreen</PresentationFormat>
  <Paragraphs>16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Wingdings</vt:lpstr>
      <vt:lpstr>Office Theme</vt:lpstr>
      <vt:lpstr>جامعة فلسطين التقنية خضوري فرع رام الله </vt:lpstr>
      <vt:lpstr>انظمة العد </vt:lpstr>
      <vt:lpstr>انظمة العد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جامعة فلسطين التقنية خضوري فرع رام الله </dc:title>
  <dc:creator>anas abuhassan</dc:creator>
  <cp:lastModifiedBy>anas abuhassan</cp:lastModifiedBy>
  <cp:revision>1</cp:revision>
  <dcterms:created xsi:type="dcterms:W3CDTF">2023-11-21T07:06:46Z</dcterms:created>
  <dcterms:modified xsi:type="dcterms:W3CDTF">2023-11-21T07:46:28Z</dcterms:modified>
</cp:coreProperties>
</file>