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8.png"/><Relationship Id="rId7" Type="http://schemas.openxmlformats.org/officeDocument/2006/relationships/image" Target="../media/image47.png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66265" y="1534160"/>
            <a:ext cx="66478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Market Structure </a:t>
            </a:r>
            <a:endParaRPr lang="en-US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95" y="2058670"/>
            <a:ext cx="11281410" cy="29851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1770" y="158115"/>
            <a:ext cx="9664065" cy="5006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5358765"/>
            <a:ext cx="114966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135255"/>
            <a:ext cx="10786110" cy="5093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65" y="5587365"/>
            <a:ext cx="3082290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05" y="5587365"/>
            <a:ext cx="7374890" cy="6089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3250" y="161925"/>
            <a:ext cx="10734675" cy="5901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5976620"/>
            <a:ext cx="2543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835" y="5943600"/>
            <a:ext cx="656209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290" y="59055"/>
            <a:ext cx="10916920" cy="5462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70" y="5783580"/>
            <a:ext cx="965835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9370" y="75565"/>
            <a:ext cx="9568180" cy="51968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35" y="5466080"/>
            <a:ext cx="994410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010" y="246380"/>
            <a:ext cx="9937115" cy="62261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95" y="314325"/>
            <a:ext cx="10897235" cy="4356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15" y="4833620"/>
            <a:ext cx="9153525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0" y="5490210"/>
            <a:ext cx="10070465" cy="8197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" y="97155"/>
            <a:ext cx="10253980" cy="49320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4700" y="1148715"/>
            <a:ext cx="10641965" cy="47415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1470" y="744855"/>
            <a:ext cx="8821420" cy="10477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88110" y="2531110"/>
            <a:ext cx="987361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Market: The institution through which buyers and sellers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interact and engage in exchange.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Some markets are simple and others are complex, but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they all involve buyers and sellers engaging in exchange.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22555" y="870585"/>
            <a:ext cx="12106910" cy="3341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b="1"/>
              <a:t>in the short run      any perfict market     increase in demant      increase in </a:t>
            </a:r>
            <a:r>
              <a:rPr lang="en-US" altLang="en-US" b="1">
                <a:solidFill>
                  <a:srgbClr val="FF0000"/>
                </a:solidFill>
              </a:rPr>
              <a:t>profit         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>
                <a:solidFill>
                  <a:srgbClr val="FF0000"/>
                </a:solidFill>
              </a:rPr>
              <a:t>profit     </a:t>
            </a:r>
            <a:r>
              <a:rPr lang="en-US" altLang="en-US" b="1"/>
              <a:t>new firms      more supply      lower prices      existing firms adjust their outputs ....all economic profit are eliminated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no more incentived for new firms to enter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economics losses        exit the industry (shut down)        lower supply         pushes up prices     firms adjust their output      profit </a:t>
            </a:r>
            <a:endParaRPr lang="en-US" altLang="en-US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6550" y="412750"/>
            <a:ext cx="9042400" cy="3254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90" y="3929380"/>
            <a:ext cx="8735060" cy="21551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545" y="449580"/>
            <a:ext cx="10934700" cy="58013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4535" y="756920"/>
            <a:ext cx="4629150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0" y="2724150"/>
            <a:ext cx="10128885" cy="31013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3195" y="262890"/>
            <a:ext cx="8729980" cy="602869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010" y="751205"/>
            <a:ext cx="8122285" cy="543496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070" y="149860"/>
            <a:ext cx="9060815" cy="58889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7815" y="902335"/>
            <a:ext cx="5733415" cy="50533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1420495"/>
            <a:ext cx="10619740" cy="38430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1625" y="1833245"/>
            <a:ext cx="7708900" cy="47199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90" y="170180"/>
            <a:ext cx="8228965" cy="18370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830" y="712470"/>
            <a:ext cx="10701655" cy="54330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685" y="895350"/>
            <a:ext cx="8833485" cy="467296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4540" y="307975"/>
            <a:ext cx="7219950" cy="1038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" y="1438910"/>
            <a:ext cx="4979670" cy="590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15" y="1541780"/>
            <a:ext cx="2287905" cy="62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" y="2029460"/>
            <a:ext cx="8606790" cy="64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490" y="2118360"/>
            <a:ext cx="2690495" cy="46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630" y="4569460"/>
            <a:ext cx="2000250" cy="621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35" y="2847975"/>
            <a:ext cx="4809490" cy="495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4065" y="2847975"/>
            <a:ext cx="352044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0" y="577215"/>
            <a:ext cx="9383395" cy="515239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946150"/>
            <a:ext cx="11073765" cy="44323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475" y="680085"/>
            <a:ext cx="11235055" cy="49637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9410" y="625475"/>
            <a:ext cx="7127240" cy="531558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4795" y="939165"/>
            <a:ext cx="6640195" cy="546163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5725" y="767080"/>
            <a:ext cx="5699760" cy="504126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4070" y="222885"/>
            <a:ext cx="10553700" cy="63817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215" y="38100"/>
            <a:ext cx="11401425" cy="6760210"/>
          </a:xfrm>
          <a:prstGeom prst="rect">
            <a:avLst/>
          </a:prstGeom>
          <a:effectLst>
            <a:outerShdw blurRad="482600" dist="749300" dir="5400000" sx="86000" sy="86000" algn="ctr" rotWithShape="0">
              <a:schemeClr val="tx1">
                <a:alpha val="5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66215" y="1800225"/>
            <a:ext cx="9569450" cy="3086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110" y="703580"/>
            <a:ext cx="11348085" cy="5417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" y="794385"/>
            <a:ext cx="11403965" cy="5306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160" y="892810"/>
            <a:ext cx="11409680" cy="5436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7235" y="381000"/>
            <a:ext cx="8907145" cy="60852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35" y="179070"/>
            <a:ext cx="10795635" cy="64439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WPS Presentation</Application>
  <PresentationFormat>Widescreen</PresentationFormat>
  <Paragraphs>15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wateen</cp:lastModifiedBy>
  <cp:revision>2</cp:revision>
  <dcterms:created xsi:type="dcterms:W3CDTF">2024-08-06T12:55:00Z</dcterms:created>
  <dcterms:modified xsi:type="dcterms:W3CDTF">2024-08-11T13:17:37Z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93FBC862663244DA9B6E0F14CB532FCF_11</vt:lpwstr>
  </property>
  <property fmtid="{D5CDD505-2E9C-101B-9397-08002B2CF9AE}" pid="3" name="KSOProductBuildVer">
    <vt:lpwstr>1033-12.2.0.17545</vt:lpwstr>
  </property>
</Properties>
</file>